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"/>
  </p:notesMasterIdLst>
  <p:handoutMasterIdLst>
    <p:handoutMasterId r:id="rId29"/>
  </p:handoutMasterIdLst>
  <p:sldIdLst>
    <p:sldId id="363" r:id="rId3"/>
    <p:sldId id="364" r:id="rId4"/>
    <p:sldId id="365" r:id="rId6"/>
    <p:sldId id="366" r:id="rId7"/>
    <p:sldId id="367" r:id="rId8"/>
    <p:sldId id="368" r:id="rId9"/>
    <p:sldId id="369" r:id="rId10"/>
    <p:sldId id="370" r:id="rId11"/>
    <p:sldId id="371" r:id="rId12"/>
    <p:sldId id="372" r:id="rId13"/>
    <p:sldId id="373" r:id="rId14"/>
    <p:sldId id="374" r:id="rId15"/>
    <p:sldId id="375" r:id="rId16"/>
    <p:sldId id="376" r:id="rId17"/>
    <p:sldId id="377" r:id="rId18"/>
    <p:sldId id="378" r:id="rId19"/>
    <p:sldId id="379" r:id="rId20"/>
    <p:sldId id="380" r:id="rId21"/>
    <p:sldId id="381" r:id="rId22"/>
    <p:sldId id="382" r:id="rId23"/>
    <p:sldId id="383" r:id="rId24"/>
    <p:sldId id="384" r:id="rId25"/>
    <p:sldId id="386" r:id="rId26"/>
    <p:sldId id="387" r:id="rId27"/>
    <p:sldId id="388" r:id="rId28"/>
  </p:sldIdLst>
  <p:sldSz cx="12192000" cy="6858000"/>
  <p:notesSz cx="6858000" cy="9144000"/>
  <p:embeddedFontLst>
    <p:embeddedFont>
      <p:font typeface="汉仪超粗宋简" panose="02010600000101010101" charset="-122"/>
      <p:regular r:id="rId33"/>
    </p:embeddedFont>
    <p:embeddedFont>
      <p:font typeface="汉仪旗黑-55简" panose="00020600040101010101" charset="-128"/>
      <p:regular r:id="rId34"/>
    </p:embeddedFont>
    <p:embeddedFont>
      <p:font typeface="汉仪锐智简" panose="00020600040101010101" charset="-122"/>
      <p:regular r:id="rId35"/>
    </p:embeddedFont>
    <p:embeddedFont>
      <p:font typeface="微软雅黑" panose="020B0503020204020204" pitchFamily="34" charset="-122"/>
      <p:regular r:id="rId36"/>
    </p:embeddedFont>
    <p:embeddedFont>
      <p:font typeface="Calibri" panose="020F0502020204030204" charset="0"/>
      <p:regular r:id="rId37"/>
      <p:bold r:id="rId38"/>
      <p:italic r:id="rId39"/>
      <p:boldItalic r:id="rId40"/>
    </p:embeddedFont>
    <p:embeddedFont>
      <p:font typeface="新宋体" panose="02010609030101010101" charset="-122"/>
      <p:regular r:id="rId41"/>
    </p:embeddedFont>
    <p:embeddedFont>
      <p:font typeface="DejaVu Math TeX Gyre" panose="02000503000000000000" charset="0"/>
      <p:regular r:id="rId42"/>
    </p:embeddedFont>
  </p:embeddedFontLst>
  <p:custDataLst>
    <p:tags r:id="rId4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577" autoAdjust="0"/>
    <p:restoredTop sz="94660"/>
  </p:normalViewPr>
  <p:slideViewPr>
    <p:cSldViewPr snapToGrid="0">
      <p:cViewPr varScale="1">
        <p:scale>
          <a:sx n="83" d="100"/>
          <a:sy n="83" d="100"/>
        </p:scale>
        <p:origin x="102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3" Type="http://schemas.openxmlformats.org/officeDocument/2006/relationships/tags" Target="tags/tag1.xml"/><Relationship Id="rId42" Type="http://schemas.openxmlformats.org/officeDocument/2006/relationships/font" Target="fonts/font10.fntdata"/><Relationship Id="rId41" Type="http://schemas.openxmlformats.org/officeDocument/2006/relationships/font" Target="fonts/font9.fntdata"/><Relationship Id="rId40" Type="http://schemas.openxmlformats.org/officeDocument/2006/relationships/font" Target="fonts/font8.fntdata"/><Relationship Id="rId4" Type="http://schemas.openxmlformats.org/officeDocument/2006/relationships/slide" Target="slides/slide2.xml"/><Relationship Id="rId39" Type="http://schemas.openxmlformats.org/officeDocument/2006/relationships/font" Target="fonts/font7.fntdata"/><Relationship Id="rId38" Type="http://schemas.openxmlformats.org/officeDocument/2006/relationships/font" Target="fonts/font6.fntdata"/><Relationship Id="rId37" Type="http://schemas.openxmlformats.org/officeDocument/2006/relationships/font" Target="fonts/font5.fntdata"/><Relationship Id="rId36" Type="http://schemas.openxmlformats.org/officeDocument/2006/relationships/font" Target="fonts/font4.fntdata"/><Relationship Id="rId35" Type="http://schemas.openxmlformats.org/officeDocument/2006/relationships/font" Target="fonts/font3.fntdata"/><Relationship Id="rId34" Type="http://schemas.openxmlformats.org/officeDocument/2006/relationships/font" Target="fonts/font2.fntdata"/><Relationship Id="rId33" Type="http://schemas.openxmlformats.org/officeDocument/2006/relationships/font" Target="fonts/font1.fntdata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4EC32-1E58-431E-B738-8FE8996D48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6D9A22-9715-4AFC-994A-6DCE9D2958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EB11E-0420-446B-86ED-6604F56DDF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EB11E-0420-446B-86ED-6604F56DDF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EB11E-0420-446B-86ED-6604F56DDF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EB11E-0420-446B-86ED-6604F56DDF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EB11E-0420-446B-86ED-6604F56DDF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EB11E-0420-446B-86ED-6604F56DDF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EB11E-0420-446B-86ED-6604F56DDF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EB11E-0420-446B-86ED-6604F56DDF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EB11E-0420-446B-86ED-6604F56DDF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EB11E-0420-446B-86ED-6604F56DDF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EB11E-0420-446B-86ED-6604F56DDF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EB11E-0420-446B-86ED-6604F56DDF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EB11E-0420-446B-86ED-6604F56DDF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EB11E-0420-446B-86ED-6604F56DDF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EB11E-0420-446B-86ED-6604F56DDF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EB11E-0420-446B-86ED-6604F56DDF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EB11E-0420-446B-86ED-6604F56DDF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EB11E-0420-446B-86ED-6604F56DDF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EB11E-0420-446B-86ED-6604F56DDF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EB11E-0420-446B-86ED-6604F56DDF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EB11E-0420-446B-86ED-6604F56DDF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F1E6E-FA37-465E-A040-B580DB420D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BE95-5382-4E25-A09A-D15B684759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F1E6E-FA37-465E-A040-B580DB420D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BE95-5382-4E25-A09A-D15B684759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F1E6E-FA37-465E-A040-B580DB420D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BE95-5382-4E25-A09A-D15B684759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F1E6E-FA37-465E-A040-B580DB420D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BE95-5382-4E25-A09A-D15B684759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F1E6E-FA37-465E-A040-B580DB420D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BE95-5382-4E25-A09A-D15B684759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F1E6E-FA37-465E-A040-B580DB420D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BE95-5382-4E25-A09A-D15B684759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F1E6E-FA37-465E-A040-B580DB420D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BE95-5382-4E25-A09A-D15B684759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F1E6E-FA37-465E-A040-B580DB420D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BE95-5382-4E25-A09A-D15B684759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F1E6E-FA37-465E-A040-B580DB420D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BE95-5382-4E25-A09A-D15B684759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F1E6E-FA37-465E-A040-B580DB420D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BE95-5382-4E25-A09A-D15B684759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F1E6E-FA37-465E-A040-B580DB420D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BE95-5382-4E25-A09A-D15B684759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F1E6E-FA37-465E-A040-B580DB420D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4BE95-5382-4E25-A09A-D15B684759A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1.jpeg"/><Relationship Id="rId3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0" y="824922"/>
            <a:ext cx="12192000" cy="3332464"/>
            <a:chOff x="0" y="824922"/>
            <a:chExt cx="12192000" cy="3332464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34780"/>
              <a:ext cx="12192000" cy="3312748"/>
            </a:xfrm>
            <a:prstGeom prst="rect">
              <a:avLst/>
            </a:prstGeom>
            <a:blipFill>
              <a:blip r:embed="rId1"/>
              <a:stretch>
                <a:fillRect l="-1665" r="-1649"/>
              </a:stretch>
            </a:blipFill>
          </p:spPr>
        </p:pic>
        <p:sp>
          <p:nvSpPr>
            <p:cNvPr id="8" name="矩形 7"/>
            <p:cNvSpPr/>
            <p:nvPr/>
          </p:nvSpPr>
          <p:spPr>
            <a:xfrm>
              <a:off x="11796215" y="824922"/>
              <a:ext cx="395785" cy="3332464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95785" y="496345"/>
            <a:ext cx="2733370" cy="5814240"/>
            <a:chOff x="8461829" y="496345"/>
            <a:chExt cx="2733370" cy="5814240"/>
          </a:xfrm>
        </p:grpSpPr>
        <p:sp>
          <p:nvSpPr>
            <p:cNvPr id="14" name="矩形 13"/>
            <p:cNvSpPr/>
            <p:nvPr/>
          </p:nvSpPr>
          <p:spPr>
            <a:xfrm>
              <a:off x="8461829" y="4157385"/>
              <a:ext cx="2733370" cy="2153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8461829" y="496345"/>
              <a:ext cx="2733370" cy="3285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27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/>
        </p:nvSpPr>
        <p:spPr>
          <a:xfrm>
            <a:off x="3228231" y="3056220"/>
            <a:ext cx="47548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marR="0" lvl="0" indent="0" algn="l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noProof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highlight>
                  <a:srgbClr val="FFFF00"/>
                </a:highlight>
                <a:uLnTx/>
                <a:uFillTx/>
                <a:latin typeface="新宋体" panose="02010609030101010101" charset="-122"/>
                <a:ea typeface="新宋体" panose="02010609030101010101" charset="-122"/>
                <a:cs typeface="DejaVu Math TeX Gyre" panose="02000503000000000000" charset="0"/>
                <a:sym typeface="新宋体" panose="02010609030101010101" charset="-122"/>
              </a:rPr>
              <a:t>课题名称：XXXXXXXXXXXXXXXXXXXXXXXXXX</a:t>
            </a:r>
            <a:endParaRPr lang="zh-CN" altLang="en-US" sz="2000" noProof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highlight>
                <a:srgbClr val="FFFF00"/>
              </a:highlight>
              <a:uLnTx/>
              <a:uFillTx/>
              <a:latin typeface="新宋体" panose="02010609030101010101" charset="-122"/>
              <a:ea typeface="新宋体" panose="02010609030101010101" charset="-122"/>
              <a:cs typeface="DejaVu Math TeX Gyre" panose="02000503000000000000" charset="0"/>
              <a:sym typeface="新宋体" panose="02010609030101010101" charset="-122"/>
            </a:endParaRPr>
          </a:p>
          <a:p>
            <a:pPr marL="0" marR="0" lvl="0" indent="0" algn="l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highlight>
                  <a:srgbClr val="FFFF00"/>
                </a:highlight>
                <a:uLnTx/>
                <a:uFillTx/>
                <a:latin typeface="新宋体" panose="02010609030101010101" charset="-122"/>
                <a:ea typeface="新宋体" panose="02010609030101010101" charset="-122"/>
                <a:cs typeface="DejaVu Math TeX Gyre" panose="02000503000000000000" charset="0"/>
                <a:sym typeface="新宋体" panose="02010609030101010101" charset="-122"/>
              </a:rPr>
              <a:t>课题编号：</a:t>
            </a:r>
            <a:r>
              <a:rPr lang="zh-CN" altLang="en-US" sz="2000" noProof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highlight>
                  <a:srgbClr val="FFFF00"/>
                </a:highlight>
                <a:uLnTx/>
                <a:uFillTx/>
                <a:latin typeface="新宋体" panose="02010609030101010101" charset="-122"/>
                <a:ea typeface="新宋体" panose="02010609030101010101" charset="-122"/>
                <a:cs typeface="DejaVu Math TeX Gyre" panose="02000503000000000000" charset="0"/>
                <a:sym typeface="新宋体" panose="02010609030101010101" charset="-122"/>
              </a:rPr>
              <a:t>XXXXXXXXXXXXXXXXXXXXXXXXXX</a:t>
            </a:r>
            <a:endParaRPr kumimoji="0" lang="zh-CN" altLang="en-US" sz="2000" b="0" i="0" u="none" strike="noStrike" kern="1200" cap="none" spc="0" normalizeH="0" baseline="0" noProof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highlight>
                <a:srgbClr val="FFFF00"/>
              </a:highlight>
              <a:uLnTx/>
              <a:uFillTx/>
              <a:latin typeface="新宋体" panose="02010609030101010101" charset="-122"/>
              <a:ea typeface="新宋体" panose="02010609030101010101" charset="-122"/>
              <a:cs typeface="DejaVu Math TeX Gyre" panose="02000503000000000000" charset="0"/>
              <a:sym typeface="新宋体" panose="02010609030101010101" charset="-122"/>
            </a:endParaRPr>
          </a:p>
          <a:p>
            <a:pPr marL="0" marR="0" lvl="0" indent="0" algn="l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highlight>
                  <a:srgbClr val="FFFF00"/>
                </a:highlight>
                <a:uLnTx/>
                <a:uFillTx/>
                <a:latin typeface="新宋体" panose="02010609030101010101" charset="-122"/>
                <a:ea typeface="新宋体" panose="02010609030101010101" charset="-122"/>
                <a:cs typeface="DejaVu Math TeX Gyre" panose="02000503000000000000" charset="0"/>
                <a:sym typeface="新宋体" panose="02010609030101010101" charset="-122"/>
              </a:rPr>
              <a:t>课题单位：</a:t>
            </a:r>
            <a:r>
              <a:rPr lang="zh-CN" altLang="en-US" sz="2000" noProof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highlight>
                  <a:srgbClr val="FFFF00"/>
                </a:highlight>
                <a:uLnTx/>
                <a:uFillTx/>
                <a:latin typeface="新宋体" panose="02010609030101010101" charset="-122"/>
                <a:ea typeface="新宋体" panose="02010609030101010101" charset="-122"/>
                <a:cs typeface="DejaVu Math TeX Gyre" panose="02000503000000000000" charset="0"/>
                <a:sym typeface="新宋体" panose="02010609030101010101" charset="-122"/>
              </a:rPr>
              <a:t>XXXXXXXXXXXXXXXXXXXXXXXXXX</a:t>
            </a:r>
            <a:endParaRPr lang="zh-CN" altLang="en-US" sz="2000" noProof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highlight>
                <a:srgbClr val="FFFF00"/>
              </a:highlight>
              <a:uLnTx/>
              <a:uFillTx/>
              <a:latin typeface="新宋体" panose="02010609030101010101" charset="-122"/>
              <a:ea typeface="新宋体" panose="02010609030101010101" charset="-122"/>
              <a:cs typeface="DejaVu Math TeX Gyre" panose="02000503000000000000" charset="0"/>
              <a:sym typeface="新宋体" panose="02010609030101010101" charset="-122"/>
            </a:endParaRPr>
          </a:p>
          <a:p>
            <a:pPr marL="0" marR="0" lvl="0" indent="0" algn="l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noProof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highlight>
                  <a:srgbClr val="FFFF00"/>
                </a:highlight>
                <a:uLnTx/>
                <a:uFillTx/>
                <a:latin typeface="新宋体" panose="02010609030101010101" charset="-122"/>
                <a:ea typeface="新宋体" panose="02010609030101010101" charset="-122"/>
                <a:cs typeface="DejaVu Math TeX Gyre" panose="02000503000000000000" charset="0"/>
                <a:sym typeface="新宋体" panose="02010609030101010101" charset="-122"/>
              </a:rPr>
              <a:t>课题负责人：XXXXXXX</a:t>
            </a:r>
            <a:endParaRPr kumimoji="0" lang="zh-CN" altLang="en-US" sz="2000" b="0" i="0" u="none" strike="noStrike" kern="1200" cap="none" spc="0" normalizeH="0" baseline="0" noProof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highlight>
                <a:srgbClr val="FFFF00"/>
              </a:highlight>
              <a:uLnTx/>
              <a:uFillTx/>
              <a:latin typeface="新宋体" panose="02010609030101010101" charset="-122"/>
              <a:ea typeface="新宋体" panose="02010609030101010101" charset="-122"/>
              <a:cs typeface="DejaVu Math TeX Gyre" panose="02000503000000000000" charset="0"/>
              <a:sym typeface="新宋体" panose="02010609030101010101" charset="-122"/>
            </a:endParaRPr>
          </a:p>
          <a:p>
            <a:pPr marL="0" marR="0" lvl="0" indent="0" algn="l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noProof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highlight>
                  <a:srgbClr val="FFFF00"/>
                </a:highlight>
                <a:uLnTx/>
                <a:uFillTx/>
                <a:latin typeface="新宋体" panose="02010609030101010101" charset="-122"/>
                <a:ea typeface="新宋体" panose="02010609030101010101" charset="-122"/>
                <a:cs typeface="DejaVu Math TeX Gyre" panose="02000503000000000000" charset="0"/>
                <a:sym typeface="新宋体" panose="02010609030101010101" charset="-122"/>
              </a:rPr>
              <a:t>资助经费：X万元</a:t>
            </a:r>
            <a:endParaRPr kumimoji="0" lang="zh-CN" altLang="en-US" sz="2000" b="0" i="0" u="none" strike="noStrike" kern="1200" cap="none" spc="0" normalizeH="0" baseline="0" noProof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highlight>
                <a:srgbClr val="FFFF00"/>
              </a:highlight>
              <a:uLnTx/>
              <a:uFillTx/>
              <a:latin typeface="新宋体" panose="02010609030101010101" charset="-122"/>
              <a:ea typeface="新宋体" panose="02010609030101010101" charset="-122"/>
              <a:cs typeface="DejaVu Math TeX Gyre" panose="02000503000000000000" charset="0"/>
              <a:sym typeface="新宋体" panose="02010609030101010101" charset="-122"/>
            </a:endParaRPr>
          </a:p>
          <a:p>
            <a:pPr marL="0" marR="0" lvl="0" indent="0" algn="l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noProof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highlight>
                  <a:srgbClr val="FFFF00"/>
                </a:highlight>
                <a:uLnTx/>
                <a:uFillTx/>
                <a:latin typeface="新宋体" panose="02010609030101010101" charset="-122"/>
                <a:ea typeface="新宋体" panose="02010609030101010101" charset="-122"/>
                <a:cs typeface="DejaVu Math TeX Gyre" panose="02000503000000000000" charset="0"/>
                <a:sym typeface="新宋体" panose="02010609030101010101" charset="-122"/>
              </a:rPr>
              <a:t>起止日期：XX年XX月XX日—XX年XX月XX日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新宋体" panose="02010609030101010101" charset="-122"/>
              <a:ea typeface="新宋体" panose="02010609030101010101" charset="-122"/>
              <a:cs typeface="DejaVu Math TeX Gyre" panose="02000503000000000000" charset="0"/>
              <a:sym typeface="新宋体" panose="02010609030101010101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300732" y="1302755"/>
            <a:ext cx="9098280" cy="175323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400" noProof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highlight>
                  <a:srgbClr val="FFFF00"/>
                </a:highlight>
                <a:uLnTx/>
                <a:uFillTx/>
                <a:latin typeface="新宋体" panose="02010609030101010101" charset="-122"/>
                <a:ea typeface="新宋体" panose="02010609030101010101" charset="-122"/>
                <a:cs typeface="DejaVu Math TeX Gyre" panose="02000503000000000000" charset="0"/>
                <a:sym typeface="新宋体" panose="02010609030101010101" charset="-122"/>
              </a:rPr>
              <a:t>2024崇明区科委科研课题验收</a:t>
            </a:r>
            <a:endParaRPr lang="zh-CN" altLang="en-US" sz="5400" noProof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highlight>
                <a:srgbClr val="FFFF00"/>
              </a:highlight>
              <a:uLnTx/>
              <a:uFillTx/>
              <a:latin typeface="新宋体" panose="02010609030101010101" charset="-122"/>
              <a:ea typeface="新宋体" panose="02010609030101010101" charset="-122"/>
              <a:cs typeface="DejaVu Math TeX Gyre" panose="02000503000000000000" charset="0"/>
              <a:sym typeface="新宋体" panose="02010609030101010101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400" noProof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highlight>
                  <a:srgbClr val="FFFF00"/>
                </a:highlight>
                <a:uLnTx/>
                <a:uFillTx/>
                <a:latin typeface="新宋体" panose="02010609030101010101" charset="-122"/>
                <a:ea typeface="新宋体" panose="02010609030101010101" charset="-122"/>
                <a:cs typeface="DejaVu Math TeX Gyre" panose="02000503000000000000" charset="0"/>
                <a:sym typeface="新宋体" panose="02010609030101010101" charset="-122"/>
              </a:rPr>
              <a:t>（农业领域）</a:t>
            </a:r>
            <a:endParaRPr lang="zh-CN" altLang="zh-CN" sz="5400" b="1" kern="1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微软雅黑" panose="020B0503020204020204" pitchFamily="34" charset="-122"/>
              <a:sym typeface="新宋体" panose="02010609030101010101" charset="-122"/>
            </a:endParaRPr>
          </a:p>
        </p:txBody>
      </p:sp>
      <p:sp>
        <p:nvSpPr>
          <p:cNvPr id="12" name="文本框 11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/>
        </p:nvSpPr>
        <p:spPr>
          <a:xfrm>
            <a:off x="4801597" y="5709745"/>
            <a:ext cx="1706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marR="0" lvl="0" indent="0" algn="l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highlight>
                  <a:srgbClr val="FFFF00"/>
                </a:highlight>
                <a:uLnTx/>
                <a:uFillTx/>
                <a:latin typeface="新宋体" panose="02010609030101010101" charset="-122"/>
                <a:ea typeface="新宋体" panose="02010609030101010101" charset="-122"/>
                <a:cs typeface="DejaVu Math TeX Gyre" panose="02000503000000000000" charset="0"/>
                <a:sym typeface="新宋体" panose="02010609030101010101" charset="-122"/>
              </a:rPr>
              <a:t>2024年X月X日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新宋体" panose="02010609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 descr="7b0a20202020227461726765744d6f64756c65223a20226b6f6e6c696e65666f6e7473220a7d0a"/>
          <p:cNvSpPr/>
          <p:nvPr/>
        </p:nvSpPr>
        <p:spPr>
          <a:xfrm>
            <a:off x="1092722" y="306889"/>
            <a:ext cx="262509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zh-CN" altLang="en-US" sz="3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0" y="369768"/>
            <a:ext cx="854439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936889" y="369768"/>
            <a:ext cx="155833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>
            <a:off x="3948678" y="2000950"/>
            <a:ext cx="4158473" cy="4254239"/>
            <a:chOff x="3948678" y="1618809"/>
            <a:chExt cx="4158473" cy="4254239"/>
          </a:xfrm>
        </p:grpSpPr>
        <p:grpSp>
          <p:nvGrpSpPr>
            <p:cNvPr id="51" name="组合 50"/>
            <p:cNvGrpSpPr/>
            <p:nvPr/>
          </p:nvGrpSpPr>
          <p:grpSpPr>
            <a:xfrm>
              <a:off x="3948678" y="1618809"/>
              <a:ext cx="4158473" cy="4254239"/>
              <a:chOff x="3925828" y="1801981"/>
              <a:chExt cx="4158473" cy="4254239"/>
            </a:xfrm>
          </p:grpSpPr>
          <p:sp>
            <p:nvSpPr>
              <p:cNvPr id="101" name="任意多边形 100"/>
              <p:cNvSpPr/>
              <p:nvPr/>
            </p:nvSpPr>
            <p:spPr>
              <a:xfrm rot="5400000">
                <a:off x="5764931" y="1445932"/>
                <a:ext cx="1414503" cy="2126602"/>
              </a:xfrm>
              <a:custGeom>
                <a:avLst/>
                <a:gdLst>
                  <a:gd name="connsiteX0" fmla="*/ 1396132 w 1396132"/>
                  <a:gd name="connsiteY0" fmla="*/ 0 h 2083048"/>
                  <a:gd name="connsiteX1" fmla="*/ 147196 w 1396132"/>
                  <a:gd name="connsiteY1" fmla="*/ 1503184 h 2083048"/>
                  <a:gd name="connsiteX2" fmla="*/ 40144 w 1396132"/>
                  <a:gd name="connsiteY2" fmla="*/ 1503184 h 2083048"/>
                  <a:gd name="connsiteX3" fmla="*/ 0 w 1396132"/>
                  <a:gd name="connsiteY3" fmla="*/ 1587934 h 2083048"/>
                  <a:gd name="connsiteX4" fmla="*/ 495114 w 1396132"/>
                  <a:gd name="connsiteY4" fmla="*/ 2083048 h 2083048"/>
                  <a:gd name="connsiteX5" fmla="*/ 633389 w 1396132"/>
                  <a:gd name="connsiteY5" fmla="*/ 2083048 h 2083048"/>
                  <a:gd name="connsiteX6" fmla="*/ 1128503 w 1396132"/>
                  <a:gd name="connsiteY6" fmla="*/ 1605776 h 2083048"/>
                  <a:gd name="connsiteX7" fmla="*/ 1079438 w 1396132"/>
                  <a:gd name="connsiteY7" fmla="*/ 1516566 h 2083048"/>
                  <a:gd name="connsiteX8" fmla="*/ 981307 w 1396132"/>
                  <a:gd name="connsiteY8" fmla="*/ 1516566 h 2083048"/>
                  <a:gd name="connsiteX9" fmla="*/ 1396132 w 1396132"/>
                  <a:gd name="connsiteY9" fmla="*/ 0 h 2083048"/>
                  <a:gd name="connsiteX0-1" fmla="*/ 1396132 w 1396132"/>
                  <a:gd name="connsiteY0-2" fmla="*/ 0 h 2083048"/>
                  <a:gd name="connsiteX1-3" fmla="*/ 147196 w 1396132"/>
                  <a:gd name="connsiteY1-4" fmla="*/ 1503184 h 2083048"/>
                  <a:gd name="connsiteX2-5" fmla="*/ 40144 w 1396132"/>
                  <a:gd name="connsiteY2-6" fmla="*/ 1503184 h 2083048"/>
                  <a:gd name="connsiteX3-7" fmla="*/ 0 w 1396132"/>
                  <a:gd name="connsiteY3-8" fmla="*/ 1587934 h 2083048"/>
                  <a:gd name="connsiteX4-9" fmla="*/ 495114 w 1396132"/>
                  <a:gd name="connsiteY4-10" fmla="*/ 2083048 h 2083048"/>
                  <a:gd name="connsiteX5-11" fmla="*/ 633389 w 1396132"/>
                  <a:gd name="connsiteY5-12" fmla="*/ 2083048 h 2083048"/>
                  <a:gd name="connsiteX6-13" fmla="*/ 1128503 w 1396132"/>
                  <a:gd name="connsiteY6-14" fmla="*/ 1605776 h 2083048"/>
                  <a:gd name="connsiteX7-15" fmla="*/ 1079438 w 1396132"/>
                  <a:gd name="connsiteY7-16" fmla="*/ 1516566 h 2083048"/>
                  <a:gd name="connsiteX8-17" fmla="*/ 981307 w 1396132"/>
                  <a:gd name="connsiteY8-18" fmla="*/ 1516566 h 2083048"/>
                  <a:gd name="connsiteX9-19" fmla="*/ 1396132 w 1396132"/>
                  <a:gd name="connsiteY9-20" fmla="*/ 0 h 2083048"/>
                  <a:gd name="connsiteX0-21" fmla="*/ 1396132 w 1396132"/>
                  <a:gd name="connsiteY0-22" fmla="*/ 0 h 2083048"/>
                  <a:gd name="connsiteX1-23" fmla="*/ 147196 w 1396132"/>
                  <a:gd name="connsiteY1-24" fmla="*/ 1503184 h 2083048"/>
                  <a:gd name="connsiteX2-25" fmla="*/ 40144 w 1396132"/>
                  <a:gd name="connsiteY2-26" fmla="*/ 1503184 h 2083048"/>
                  <a:gd name="connsiteX3-27" fmla="*/ 0 w 1396132"/>
                  <a:gd name="connsiteY3-28" fmla="*/ 1587934 h 2083048"/>
                  <a:gd name="connsiteX4-29" fmla="*/ 495114 w 1396132"/>
                  <a:gd name="connsiteY4-30" fmla="*/ 2083048 h 2083048"/>
                  <a:gd name="connsiteX5-31" fmla="*/ 633389 w 1396132"/>
                  <a:gd name="connsiteY5-32" fmla="*/ 2083048 h 2083048"/>
                  <a:gd name="connsiteX6-33" fmla="*/ 1128503 w 1396132"/>
                  <a:gd name="connsiteY6-34" fmla="*/ 1605776 h 2083048"/>
                  <a:gd name="connsiteX7-35" fmla="*/ 1079438 w 1396132"/>
                  <a:gd name="connsiteY7-36" fmla="*/ 1516566 h 2083048"/>
                  <a:gd name="connsiteX8-37" fmla="*/ 981307 w 1396132"/>
                  <a:gd name="connsiteY8-38" fmla="*/ 1516566 h 2083048"/>
                  <a:gd name="connsiteX9-39" fmla="*/ 1396132 w 1396132"/>
                  <a:gd name="connsiteY9-40" fmla="*/ 0 h 2083048"/>
                  <a:gd name="connsiteX0-41" fmla="*/ 1396132 w 1396132"/>
                  <a:gd name="connsiteY0-42" fmla="*/ 0 h 2083048"/>
                  <a:gd name="connsiteX1-43" fmla="*/ 147196 w 1396132"/>
                  <a:gd name="connsiteY1-44" fmla="*/ 1503184 h 2083048"/>
                  <a:gd name="connsiteX2-45" fmla="*/ 40144 w 1396132"/>
                  <a:gd name="connsiteY2-46" fmla="*/ 1503184 h 2083048"/>
                  <a:gd name="connsiteX3-47" fmla="*/ 0 w 1396132"/>
                  <a:gd name="connsiteY3-48" fmla="*/ 1587934 h 2083048"/>
                  <a:gd name="connsiteX4-49" fmla="*/ 495114 w 1396132"/>
                  <a:gd name="connsiteY4-50" fmla="*/ 2083048 h 2083048"/>
                  <a:gd name="connsiteX5-51" fmla="*/ 633389 w 1396132"/>
                  <a:gd name="connsiteY5-52" fmla="*/ 2083048 h 2083048"/>
                  <a:gd name="connsiteX6-53" fmla="*/ 1128503 w 1396132"/>
                  <a:gd name="connsiteY6-54" fmla="*/ 1605776 h 2083048"/>
                  <a:gd name="connsiteX7-55" fmla="*/ 1079438 w 1396132"/>
                  <a:gd name="connsiteY7-56" fmla="*/ 1516566 h 2083048"/>
                  <a:gd name="connsiteX8-57" fmla="*/ 981307 w 1396132"/>
                  <a:gd name="connsiteY8-58" fmla="*/ 1516566 h 2083048"/>
                  <a:gd name="connsiteX9-59" fmla="*/ 1396132 w 1396132"/>
                  <a:gd name="connsiteY9-60" fmla="*/ 0 h 2083048"/>
                  <a:gd name="connsiteX0-61" fmla="*/ 1414503 w 1414503"/>
                  <a:gd name="connsiteY0-62" fmla="*/ 0 h 2083048"/>
                  <a:gd name="connsiteX1-63" fmla="*/ 165567 w 1414503"/>
                  <a:gd name="connsiteY1-64" fmla="*/ 1503184 h 2083048"/>
                  <a:gd name="connsiteX2-65" fmla="*/ 58515 w 1414503"/>
                  <a:gd name="connsiteY2-66" fmla="*/ 1503184 h 2083048"/>
                  <a:gd name="connsiteX3-67" fmla="*/ 18371 w 1414503"/>
                  <a:gd name="connsiteY3-68" fmla="*/ 1587934 h 2083048"/>
                  <a:gd name="connsiteX4-69" fmla="*/ 513485 w 1414503"/>
                  <a:gd name="connsiteY4-70" fmla="*/ 2083048 h 2083048"/>
                  <a:gd name="connsiteX5-71" fmla="*/ 651760 w 1414503"/>
                  <a:gd name="connsiteY5-72" fmla="*/ 2083048 h 2083048"/>
                  <a:gd name="connsiteX6-73" fmla="*/ 1146874 w 1414503"/>
                  <a:gd name="connsiteY6-74" fmla="*/ 1605776 h 2083048"/>
                  <a:gd name="connsiteX7-75" fmla="*/ 1097809 w 1414503"/>
                  <a:gd name="connsiteY7-76" fmla="*/ 1516566 h 2083048"/>
                  <a:gd name="connsiteX8-77" fmla="*/ 999678 w 1414503"/>
                  <a:gd name="connsiteY8-78" fmla="*/ 1516566 h 2083048"/>
                  <a:gd name="connsiteX9-79" fmla="*/ 1414503 w 1414503"/>
                  <a:gd name="connsiteY9-80" fmla="*/ 0 h 2083048"/>
                  <a:gd name="connsiteX0-81" fmla="*/ 1414503 w 1414503"/>
                  <a:gd name="connsiteY0-82" fmla="*/ 0 h 2083048"/>
                  <a:gd name="connsiteX1-83" fmla="*/ 165567 w 1414503"/>
                  <a:gd name="connsiteY1-84" fmla="*/ 1503184 h 2083048"/>
                  <a:gd name="connsiteX2-85" fmla="*/ 58515 w 1414503"/>
                  <a:gd name="connsiteY2-86" fmla="*/ 1503184 h 2083048"/>
                  <a:gd name="connsiteX3-87" fmla="*/ 18371 w 1414503"/>
                  <a:gd name="connsiteY3-88" fmla="*/ 1587934 h 2083048"/>
                  <a:gd name="connsiteX4-89" fmla="*/ 513485 w 1414503"/>
                  <a:gd name="connsiteY4-90" fmla="*/ 2083048 h 2083048"/>
                  <a:gd name="connsiteX5-91" fmla="*/ 651760 w 1414503"/>
                  <a:gd name="connsiteY5-92" fmla="*/ 2083048 h 2083048"/>
                  <a:gd name="connsiteX6-93" fmla="*/ 1146874 w 1414503"/>
                  <a:gd name="connsiteY6-94" fmla="*/ 1605776 h 2083048"/>
                  <a:gd name="connsiteX7-95" fmla="*/ 1097809 w 1414503"/>
                  <a:gd name="connsiteY7-96" fmla="*/ 1516566 h 2083048"/>
                  <a:gd name="connsiteX8-97" fmla="*/ 999678 w 1414503"/>
                  <a:gd name="connsiteY8-98" fmla="*/ 1516566 h 2083048"/>
                  <a:gd name="connsiteX9-99" fmla="*/ 1414503 w 1414503"/>
                  <a:gd name="connsiteY9-100" fmla="*/ 0 h 2083048"/>
                  <a:gd name="connsiteX0-101" fmla="*/ 1414503 w 1414503"/>
                  <a:gd name="connsiteY0-102" fmla="*/ 0 h 2083048"/>
                  <a:gd name="connsiteX1-103" fmla="*/ 165567 w 1414503"/>
                  <a:gd name="connsiteY1-104" fmla="*/ 1503184 h 2083048"/>
                  <a:gd name="connsiteX2-105" fmla="*/ 58515 w 1414503"/>
                  <a:gd name="connsiteY2-106" fmla="*/ 1503184 h 2083048"/>
                  <a:gd name="connsiteX3-107" fmla="*/ 18371 w 1414503"/>
                  <a:gd name="connsiteY3-108" fmla="*/ 1587934 h 2083048"/>
                  <a:gd name="connsiteX4-109" fmla="*/ 513485 w 1414503"/>
                  <a:gd name="connsiteY4-110" fmla="*/ 2083048 h 2083048"/>
                  <a:gd name="connsiteX5-111" fmla="*/ 651760 w 1414503"/>
                  <a:gd name="connsiteY5-112" fmla="*/ 2083048 h 2083048"/>
                  <a:gd name="connsiteX6-113" fmla="*/ 1146874 w 1414503"/>
                  <a:gd name="connsiteY6-114" fmla="*/ 1605776 h 2083048"/>
                  <a:gd name="connsiteX7-115" fmla="*/ 1097809 w 1414503"/>
                  <a:gd name="connsiteY7-116" fmla="*/ 1516566 h 2083048"/>
                  <a:gd name="connsiteX8-117" fmla="*/ 999678 w 1414503"/>
                  <a:gd name="connsiteY8-118" fmla="*/ 1516566 h 2083048"/>
                  <a:gd name="connsiteX9-119" fmla="*/ 1414503 w 1414503"/>
                  <a:gd name="connsiteY9-120" fmla="*/ 0 h 2083048"/>
                  <a:gd name="connsiteX0-121" fmla="*/ 1414503 w 1414503"/>
                  <a:gd name="connsiteY0-122" fmla="*/ 0 h 2110802"/>
                  <a:gd name="connsiteX1-123" fmla="*/ 165567 w 1414503"/>
                  <a:gd name="connsiteY1-124" fmla="*/ 1503184 h 2110802"/>
                  <a:gd name="connsiteX2-125" fmla="*/ 58515 w 1414503"/>
                  <a:gd name="connsiteY2-126" fmla="*/ 1503184 h 2110802"/>
                  <a:gd name="connsiteX3-127" fmla="*/ 18371 w 1414503"/>
                  <a:gd name="connsiteY3-128" fmla="*/ 1587934 h 2110802"/>
                  <a:gd name="connsiteX4-129" fmla="*/ 513485 w 1414503"/>
                  <a:gd name="connsiteY4-130" fmla="*/ 2083048 h 2110802"/>
                  <a:gd name="connsiteX5-131" fmla="*/ 651760 w 1414503"/>
                  <a:gd name="connsiteY5-132" fmla="*/ 2083048 h 2110802"/>
                  <a:gd name="connsiteX6-133" fmla="*/ 1146874 w 1414503"/>
                  <a:gd name="connsiteY6-134" fmla="*/ 1605776 h 2110802"/>
                  <a:gd name="connsiteX7-135" fmla="*/ 1097809 w 1414503"/>
                  <a:gd name="connsiteY7-136" fmla="*/ 1516566 h 2110802"/>
                  <a:gd name="connsiteX8-137" fmla="*/ 999678 w 1414503"/>
                  <a:gd name="connsiteY8-138" fmla="*/ 1516566 h 2110802"/>
                  <a:gd name="connsiteX9-139" fmla="*/ 1414503 w 1414503"/>
                  <a:gd name="connsiteY9-140" fmla="*/ 0 h 2110802"/>
                  <a:gd name="connsiteX0-141" fmla="*/ 1414503 w 1414503"/>
                  <a:gd name="connsiteY0-142" fmla="*/ 0 h 2126602"/>
                  <a:gd name="connsiteX1-143" fmla="*/ 165567 w 1414503"/>
                  <a:gd name="connsiteY1-144" fmla="*/ 1503184 h 2126602"/>
                  <a:gd name="connsiteX2-145" fmla="*/ 58515 w 1414503"/>
                  <a:gd name="connsiteY2-146" fmla="*/ 1503184 h 2126602"/>
                  <a:gd name="connsiteX3-147" fmla="*/ 18371 w 1414503"/>
                  <a:gd name="connsiteY3-148" fmla="*/ 1587934 h 2126602"/>
                  <a:gd name="connsiteX4-149" fmla="*/ 513485 w 1414503"/>
                  <a:gd name="connsiteY4-150" fmla="*/ 2083048 h 2126602"/>
                  <a:gd name="connsiteX5-151" fmla="*/ 651760 w 1414503"/>
                  <a:gd name="connsiteY5-152" fmla="*/ 2083048 h 2126602"/>
                  <a:gd name="connsiteX6-153" fmla="*/ 1146874 w 1414503"/>
                  <a:gd name="connsiteY6-154" fmla="*/ 1605776 h 2126602"/>
                  <a:gd name="connsiteX7-155" fmla="*/ 1097809 w 1414503"/>
                  <a:gd name="connsiteY7-156" fmla="*/ 1516566 h 2126602"/>
                  <a:gd name="connsiteX8-157" fmla="*/ 999678 w 1414503"/>
                  <a:gd name="connsiteY8-158" fmla="*/ 1516566 h 2126602"/>
                  <a:gd name="connsiteX9-159" fmla="*/ 1414503 w 1414503"/>
                  <a:gd name="connsiteY9-160" fmla="*/ 0 h 2126602"/>
                  <a:gd name="connsiteX0-161" fmla="*/ 1414503 w 1414503"/>
                  <a:gd name="connsiteY0-162" fmla="*/ 0 h 2126602"/>
                  <a:gd name="connsiteX1-163" fmla="*/ 165567 w 1414503"/>
                  <a:gd name="connsiteY1-164" fmla="*/ 1503184 h 2126602"/>
                  <a:gd name="connsiteX2-165" fmla="*/ 58515 w 1414503"/>
                  <a:gd name="connsiteY2-166" fmla="*/ 1503184 h 2126602"/>
                  <a:gd name="connsiteX3-167" fmla="*/ 18371 w 1414503"/>
                  <a:gd name="connsiteY3-168" fmla="*/ 1587934 h 2126602"/>
                  <a:gd name="connsiteX4-169" fmla="*/ 513485 w 1414503"/>
                  <a:gd name="connsiteY4-170" fmla="*/ 2083048 h 2126602"/>
                  <a:gd name="connsiteX5-171" fmla="*/ 651760 w 1414503"/>
                  <a:gd name="connsiteY5-172" fmla="*/ 2083048 h 2126602"/>
                  <a:gd name="connsiteX6-173" fmla="*/ 1146874 w 1414503"/>
                  <a:gd name="connsiteY6-174" fmla="*/ 1605776 h 2126602"/>
                  <a:gd name="connsiteX7-175" fmla="*/ 1097809 w 1414503"/>
                  <a:gd name="connsiteY7-176" fmla="*/ 1516566 h 2126602"/>
                  <a:gd name="connsiteX8-177" fmla="*/ 999678 w 1414503"/>
                  <a:gd name="connsiteY8-178" fmla="*/ 1516566 h 2126602"/>
                  <a:gd name="connsiteX9-179" fmla="*/ 1414503 w 1414503"/>
                  <a:gd name="connsiteY9-180" fmla="*/ 0 h 2126602"/>
                  <a:gd name="connsiteX0-181" fmla="*/ 1414503 w 1414503"/>
                  <a:gd name="connsiteY0-182" fmla="*/ 0 h 2126602"/>
                  <a:gd name="connsiteX1-183" fmla="*/ 165567 w 1414503"/>
                  <a:gd name="connsiteY1-184" fmla="*/ 1503184 h 2126602"/>
                  <a:gd name="connsiteX2-185" fmla="*/ 58515 w 1414503"/>
                  <a:gd name="connsiteY2-186" fmla="*/ 1503184 h 2126602"/>
                  <a:gd name="connsiteX3-187" fmla="*/ 18371 w 1414503"/>
                  <a:gd name="connsiteY3-188" fmla="*/ 1587934 h 2126602"/>
                  <a:gd name="connsiteX4-189" fmla="*/ 513485 w 1414503"/>
                  <a:gd name="connsiteY4-190" fmla="*/ 2083048 h 2126602"/>
                  <a:gd name="connsiteX5-191" fmla="*/ 651760 w 1414503"/>
                  <a:gd name="connsiteY5-192" fmla="*/ 2083048 h 2126602"/>
                  <a:gd name="connsiteX6-193" fmla="*/ 1146874 w 1414503"/>
                  <a:gd name="connsiteY6-194" fmla="*/ 1605776 h 2126602"/>
                  <a:gd name="connsiteX7-195" fmla="*/ 1097809 w 1414503"/>
                  <a:gd name="connsiteY7-196" fmla="*/ 1516566 h 2126602"/>
                  <a:gd name="connsiteX8-197" fmla="*/ 999678 w 1414503"/>
                  <a:gd name="connsiteY8-198" fmla="*/ 1516566 h 2126602"/>
                  <a:gd name="connsiteX9-199" fmla="*/ 1414503 w 1414503"/>
                  <a:gd name="connsiteY9-200" fmla="*/ 0 h 212660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</a:cxnLst>
                <a:rect l="l" t="t" r="r" b="b"/>
                <a:pathLst>
                  <a:path w="1414503" h="2126602">
                    <a:moveTo>
                      <a:pt x="1414503" y="0"/>
                    </a:moveTo>
                    <a:cubicBezTo>
                      <a:pt x="779627" y="59473"/>
                      <a:pt x="144751" y="725573"/>
                      <a:pt x="165567" y="1503184"/>
                    </a:cubicBezTo>
                    <a:lnTo>
                      <a:pt x="58515" y="1503184"/>
                    </a:lnTo>
                    <a:cubicBezTo>
                      <a:pt x="529" y="1509132"/>
                      <a:pt x="-17314" y="1550763"/>
                      <a:pt x="18371" y="1587934"/>
                    </a:cubicBezTo>
                    <a:lnTo>
                      <a:pt x="513485" y="2083048"/>
                    </a:lnTo>
                    <a:cubicBezTo>
                      <a:pt x="577419" y="2136574"/>
                      <a:pt x="592286" y="2145495"/>
                      <a:pt x="651760" y="2083048"/>
                    </a:cubicBezTo>
                    <a:lnTo>
                      <a:pt x="1146874" y="1605776"/>
                    </a:lnTo>
                    <a:cubicBezTo>
                      <a:pt x="1184045" y="1558197"/>
                      <a:pt x="1176611" y="1515079"/>
                      <a:pt x="1097809" y="1516566"/>
                    </a:cubicBezTo>
                    <a:lnTo>
                      <a:pt x="999678" y="1516566"/>
                    </a:lnTo>
                    <a:cubicBezTo>
                      <a:pt x="906007" y="716652"/>
                      <a:pt x="932771" y="273576"/>
                      <a:pt x="141450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>
                      <a:lumMod val="65000"/>
                      <a:lumOff val="35000"/>
                    </a:prstClr>
                  </a:solidFill>
                  <a:latin typeface="汉仪锐智简" panose="00020600040101010101" charset="-122"/>
                  <a:ea typeface="汉仪锐智简" panose="00020600040101010101" charset="-122"/>
                </a:endParaRPr>
              </a:p>
            </p:txBody>
          </p:sp>
          <p:sp>
            <p:nvSpPr>
              <p:cNvPr id="102" name="任意多边形 101"/>
              <p:cNvSpPr/>
              <p:nvPr/>
            </p:nvSpPr>
            <p:spPr>
              <a:xfrm>
                <a:off x="3925828" y="2437769"/>
                <a:ext cx="1414503" cy="2126602"/>
              </a:xfrm>
              <a:custGeom>
                <a:avLst/>
                <a:gdLst>
                  <a:gd name="connsiteX0" fmla="*/ 1396132 w 1396132"/>
                  <a:gd name="connsiteY0" fmla="*/ 0 h 2083048"/>
                  <a:gd name="connsiteX1" fmla="*/ 147196 w 1396132"/>
                  <a:gd name="connsiteY1" fmla="*/ 1503184 h 2083048"/>
                  <a:gd name="connsiteX2" fmla="*/ 40144 w 1396132"/>
                  <a:gd name="connsiteY2" fmla="*/ 1503184 h 2083048"/>
                  <a:gd name="connsiteX3" fmla="*/ 0 w 1396132"/>
                  <a:gd name="connsiteY3" fmla="*/ 1587934 h 2083048"/>
                  <a:gd name="connsiteX4" fmla="*/ 495114 w 1396132"/>
                  <a:gd name="connsiteY4" fmla="*/ 2083048 h 2083048"/>
                  <a:gd name="connsiteX5" fmla="*/ 633389 w 1396132"/>
                  <a:gd name="connsiteY5" fmla="*/ 2083048 h 2083048"/>
                  <a:gd name="connsiteX6" fmla="*/ 1128503 w 1396132"/>
                  <a:gd name="connsiteY6" fmla="*/ 1605776 h 2083048"/>
                  <a:gd name="connsiteX7" fmla="*/ 1079438 w 1396132"/>
                  <a:gd name="connsiteY7" fmla="*/ 1516566 h 2083048"/>
                  <a:gd name="connsiteX8" fmla="*/ 981307 w 1396132"/>
                  <a:gd name="connsiteY8" fmla="*/ 1516566 h 2083048"/>
                  <a:gd name="connsiteX9" fmla="*/ 1396132 w 1396132"/>
                  <a:gd name="connsiteY9" fmla="*/ 0 h 2083048"/>
                  <a:gd name="connsiteX0-1" fmla="*/ 1396132 w 1396132"/>
                  <a:gd name="connsiteY0-2" fmla="*/ 0 h 2083048"/>
                  <a:gd name="connsiteX1-3" fmla="*/ 147196 w 1396132"/>
                  <a:gd name="connsiteY1-4" fmla="*/ 1503184 h 2083048"/>
                  <a:gd name="connsiteX2-5" fmla="*/ 40144 w 1396132"/>
                  <a:gd name="connsiteY2-6" fmla="*/ 1503184 h 2083048"/>
                  <a:gd name="connsiteX3-7" fmla="*/ 0 w 1396132"/>
                  <a:gd name="connsiteY3-8" fmla="*/ 1587934 h 2083048"/>
                  <a:gd name="connsiteX4-9" fmla="*/ 495114 w 1396132"/>
                  <a:gd name="connsiteY4-10" fmla="*/ 2083048 h 2083048"/>
                  <a:gd name="connsiteX5-11" fmla="*/ 633389 w 1396132"/>
                  <a:gd name="connsiteY5-12" fmla="*/ 2083048 h 2083048"/>
                  <a:gd name="connsiteX6-13" fmla="*/ 1128503 w 1396132"/>
                  <a:gd name="connsiteY6-14" fmla="*/ 1605776 h 2083048"/>
                  <a:gd name="connsiteX7-15" fmla="*/ 1079438 w 1396132"/>
                  <a:gd name="connsiteY7-16" fmla="*/ 1516566 h 2083048"/>
                  <a:gd name="connsiteX8-17" fmla="*/ 981307 w 1396132"/>
                  <a:gd name="connsiteY8-18" fmla="*/ 1516566 h 2083048"/>
                  <a:gd name="connsiteX9-19" fmla="*/ 1396132 w 1396132"/>
                  <a:gd name="connsiteY9-20" fmla="*/ 0 h 2083048"/>
                  <a:gd name="connsiteX0-21" fmla="*/ 1396132 w 1396132"/>
                  <a:gd name="connsiteY0-22" fmla="*/ 0 h 2083048"/>
                  <a:gd name="connsiteX1-23" fmla="*/ 147196 w 1396132"/>
                  <a:gd name="connsiteY1-24" fmla="*/ 1503184 h 2083048"/>
                  <a:gd name="connsiteX2-25" fmla="*/ 40144 w 1396132"/>
                  <a:gd name="connsiteY2-26" fmla="*/ 1503184 h 2083048"/>
                  <a:gd name="connsiteX3-27" fmla="*/ 0 w 1396132"/>
                  <a:gd name="connsiteY3-28" fmla="*/ 1587934 h 2083048"/>
                  <a:gd name="connsiteX4-29" fmla="*/ 495114 w 1396132"/>
                  <a:gd name="connsiteY4-30" fmla="*/ 2083048 h 2083048"/>
                  <a:gd name="connsiteX5-31" fmla="*/ 633389 w 1396132"/>
                  <a:gd name="connsiteY5-32" fmla="*/ 2083048 h 2083048"/>
                  <a:gd name="connsiteX6-33" fmla="*/ 1128503 w 1396132"/>
                  <a:gd name="connsiteY6-34" fmla="*/ 1605776 h 2083048"/>
                  <a:gd name="connsiteX7-35" fmla="*/ 1079438 w 1396132"/>
                  <a:gd name="connsiteY7-36" fmla="*/ 1516566 h 2083048"/>
                  <a:gd name="connsiteX8-37" fmla="*/ 981307 w 1396132"/>
                  <a:gd name="connsiteY8-38" fmla="*/ 1516566 h 2083048"/>
                  <a:gd name="connsiteX9-39" fmla="*/ 1396132 w 1396132"/>
                  <a:gd name="connsiteY9-40" fmla="*/ 0 h 2083048"/>
                  <a:gd name="connsiteX0-41" fmla="*/ 1396132 w 1396132"/>
                  <a:gd name="connsiteY0-42" fmla="*/ 0 h 2083048"/>
                  <a:gd name="connsiteX1-43" fmla="*/ 147196 w 1396132"/>
                  <a:gd name="connsiteY1-44" fmla="*/ 1503184 h 2083048"/>
                  <a:gd name="connsiteX2-45" fmla="*/ 40144 w 1396132"/>
                  <a:gd name="connsiteY2-46" fmla="*/ 1503184 h 2083048"/>
                  <a:gd name="connsiteX3-47" fmla="*/ 0 w 1396132"/>
                  <a:gd name="connsiteY3-48" fmla="*/ 1587934 h 2083048"/>
                  <a:gd name="connsiteX4-49" fmla="*/ 495114 w 1396132"/>
                  <a:gd name="connsiteY4-50" fmla="*/ 2083048 h 2083048"/>
                  <a:gd name="connsiteX5-51" fmla="*/ 633389 w 1396132"/>
                  <a:gd name="connsiteY5-52" fmla="*/ 2083048 h 2083048"/>
                  <a:gd name="connsiteX6-53" fmla="*/ 1128503 w 1396132"/>
                  <a:gd name="connsiteY6-54" fmla="*/ 1605776 h 2083048"/>
                  <a:gd name="connsiteX7-55" fmla="*/ 1079438 w 1396132"/>
                  <a:gd name="connsiteY7-56" fmla="*/ 1516566 h 2083048"/>
                  <a:gd name="connsiteX8-57" fmla="*/ 981307 w 1396132"/>
                  <a:gd name="connsiteY8-58" fmla="*/ 1516566 h 2083048"/>
                  <a:gd name="connsiteX9-59" fmla="*/ 1396132 w 1396132"/>
                  <a:gd name="connsiteY9-60" fmla="*/ 0 h 2083048"/>
                  <a:gd name="connsiteX0-61" fmla="*/ 1414503 w 1414503"/>
                  <a:gd name="connsiteY0-62" fmla="*/ 0 h 2083048"/>
                  <a:gd name="connsiteX1-63" fmla="*/ 165567 w 1414503"/>
                  <a:gd name="connsiteY1-64" fmla="*/ 1503184 h 2083048"/>
                  <a:gd name="connsiteX2-65" fmla="*/ 58515 w 1414503"/>
                  <a:gd name="connsiteY2-66" fmla="*/ 1503184 h 2083048"/>
                  <a:gd name="connsiteX3-67" fmla="*/ 18371 w 1414503"/>
                  <a:gd name="connsiteY3-68" fmla="*/ 1587934 h 2083048"/>
                  <a:gd name="connsiteX4-69" fmla="*/ 513485 w 1414503"/>
                  <a:gd name="connsiteY4-70" fmla="*/ 2083048 h 2083048"/>
                  <a:gd name="connsiteX5-71" fmla="*/ 651760 w 1414503"/>
                  <a:gd name="connsiteY5-72" fmla="*/ 2083048 h 2083048"/>
                  <a:gd name="connsiteX6-73" fmla="*/ 1146874 w 1414503"/>
                  <a:gd name="connsiteY6-74" fmla="*/ 1605776 h 2083048"/>
                  <a:gd name="connsiteX7-75" fmla="*/ 1097809 w 1414503"/>
                  <a:gd name="connsiteY7-76" fmla="*/ 1516566 h 2083048"/>
                  <a:gd name="connsiteX8-77" fmla="*/ 999678 w 1414503"/>
                  <a:gd name="connsiteY8-78" fmla="*/ 1516566 h 2083048"/>
                  <a:gd name="connsiteX9-79" fmla="*/ 1414503 w 1414503"/>
                  <a:gd name="connsiteY9-80" fmla="*/ 0 h 2083048"/>
                  <a:gd name="connsiteX0-81" fmla="*/ 1414503 w 1414503"/>
                  <a:gd name="connsiteY0-82" fmla="*/ 0 h 2083048"/>
                  <a:gd name="connsiteX1-83" fmla="*/ 165567 w 1414503"/>
                  <a:gd name="connsiteY1-84" fmla="*/ 1503184 h 2083048"/>
                  <a:gd name="connsiteX2-85" fmla="*/ 58515 w 1414503"/>
                  <a:gd name="connsiteY2-86" fmla="*/ 1503184 h 2083048"/>
                  <a:gd name="connsiteX3-87" fmla="*/ 18371 w 1414503"/>
                  <a:gd name="connsiteY3-88" fmla="*/ 1587934 h 2083048"/>
                  <a:gd name="connsiteX4-89" fmla="*/ 513485 w 1414503"/>
                  <a:gd name="connsiteY4-90" fmla="*/ 2083048 h 2083048"/>
                  <a:gd name="connsiteX5-91" fmla="*/ 651760 w 1414503"/>
                  <a:gd name="connsiteY5-92" fmla="*/ 2083048 h 2083048"/>
                  <a:gd name="connsiteX6-93" fmla="*/ 1146874 w 1414503"/>
                  <a:gd name="connsiteY6-94" fmla="*/ 1605776 h 2083048"/>
                  <a:gd name="connsiteX7-95" fmla="*/ 1097809 w 1414503"/>
                  <a:gd name="connsiteY7-96" fmla="*/ 1516566 h 2083048"/>
                  <a:gd name="connsiteX8-97" fmla="*/ 999678 w 1414503"/>
                  <a:gd name="connsiteY8-98" fmla="*/ 1516566 h 2083048"/>
                  <a:gd name="connsiteX9-99" fmla="*/ 1414503 w 1414503"/>
                  <a:gd name="connsiteY9-100" fmla="*/ 0 h 2083048"/>
                  <a:gd name="connsiteX0-101" fmla="*/ 1414503 w 1414503"/>
                  <a:gd name="connsiteY0-102" fmla="*/ 0 h 2083048"/>
                  <a:gd name="connsiteX1-103" fmla="*/ 165567 w 1414503"/>
                  <a:gd name="connsiteY1-104" fmla="*/ 1503184 h 2083048"/>
                  <a:gd name="connsiteX2-105" fmla="*/ 58515 w 1414503"/>
                  <a:gd name="connsiteY2-106" fmla="*/ 1503184 h 2083048"/>
                  <a:gd name="connsiteX3-107" fmla="*/ 18371 w 1414503"/>
                  <a:gd name="connsiteY3-108" fmla="*/ 1587934 h 2083048"/>
                  <a:gd name="connsiteX4-109" fmla="*/ 513485 w 1414503"/>
                  <a:gd name="connsiteY4-110" fmla="*/ 2083048 h 2083048"/>
                  <a:gd name="connsiteX5-111" fmla="*/ 651760 w 1414503"/>
                  <a:gd name="connsiteY5-112" fmla="*/ 2083048 h 2083048"/>
                  <a:gd name="connsiteX6-113" fmla="*/ 1146874 w 1414503"/>
                  <a:gd name="connsiteY6-114" fmla="*/ 1605776 h 2083048"/>
                  <a:gd name="connsiteX7-115" fmla="*/ 1097809 w 1414503"/>
                  <a:gd name="connsiteY7-116" fmla="*/ 1516566 h 2083048"/>
                  <a:gd name="connsiteX8-117" fmla="*/ 999678 w 1414503"/>
                  <a:gd name="connsiteY8-118" fmla="*/ 1516566 h 2083048"/>
                  <a:gd name="connsiteX9-119" fmla="*/ 1414503 w 1414503"/>
                  <a:gd name="connsiteY9-120" fmla="*/ 0 h 2083048"/>
                  <a:gd name="connsiteX0-121" fmla="*/ 1414503 w 1414503"/>
                  <a:gd name="connsiteY0-122" fmla="*/ 0 h 2110802"/>
                  <a:gd name="connsiteX1-123" fmla="*/ 165567 w 1414503"/>
                  <a:gd name="connsiteY1-124" fmla="*/ 1503184 h 2110802"/>
                  <a:gd name="connsiteX2-125" fmla="*/ 58515 w 1414503"/>
                  <a:gd name="connsiteY2-126" fmla="*/ 1503184 h 2110802"/>
                  <a:gd name="connsiteX3-127" fmla="*/ 18371 w 1414503"/>
                  <a:gd name="connsiteY3-128" fmla="*/ 1587934 h 2110802"/>
                  <a:gd name="connsiteX4-129" fmla="*/ 513485 w 1414503"/>
                  <a:gd name="connsiteY4-130" fmla="*/ 2083048 h 2110802"/>
                  <a:gd name="connsiteX5-131" fmla="*/ 651760 w 1414503"/>
                  <a:gd name="connsiteY5-132" fmla="*/ 2083048 h 2110802"/>
                  <a:gd name="connsiteX6-133" fmla="*/ 1146874 w 1414503"/>
                  <a:gd name="connsiteY6-134" fmla="*/ 1605776 h 2110802"/>
                  <a:gd name="connsiteX7-135" fmla="*/ 1097809 w 1414503"/>
                  <a:gd name="connsiteY7-136" fmla="*/ 1516566 h 2110802"/>
                  <a:gd name="connsiteX8-137" fmla="*/ 999678 w 1414503"/>
                  <a:gd name="connsiteY8-138" fmla="*/ 1516566 h 2110802"/>
                  <a:gd name="connsiteX9-139" fmla="*/ 1414503 w 1414503"/>
                  <a:gd name="connsiteY9-140" fmla="*/ 0 h 2110802"/>
                  <a:gd name="connsiteX0-141" fmla="*/ 1414503 w 1414503"/>
                  <a:gd name="connsiteY0-142" fmla="*/ 0 h 2126602"/>
                  <a:gd name="connsiteX1-143" fmla="*/ 165567 w 1414503"/>
                  <a:gd name="connsiteY1-144" fmla="*/ 1503184 h 2126602"/>
                  <a:gd name="connsiteX2-145" fmla="*/ 58515 w 1414503"/>
                  <a:gd name="connsiteY2-146" fmla="*/ 1503184 h 2126602"/>
                  <a:gd name="connsiteX3-147" fmla="*/ 18371 w 1414503"/>
                  <a:gd name="connsiteY3-148" fmla="*/ 1587934 h 2126602"/>
                  <a:gd name="connsiteX4-149" fmla="*/ 513485 w 1414503"/>
                  <a:gd name="connsiteY4-150" fmla="*/ 2083048 h 2126602"/>
                  <a:gd name="connsiteX5-151" fmla="*/ 651760 w 1414503"/>
                  <a:gd name="connsiteY5-152" fmla="*/ 2083048 h 2126602"/>
                  <a:gd name="connsiteX6-153" fmla="*/ 1146874 w 1414503"/>
                  <a:gd name="connsiteY6-154" fmla="*/ 1605776 h 2126602"/>
                  <a:gd name="connsiteX7-155" fmla="*/ 1097809 w 1414503"/>
                  <a:gd name="connsiteY7-156" fmla="*/ 1516566 h 2126602"/>
                  <a:gd name="connsiteX8-157" fmla="*/ 999678 w 1414503"/>
                  <a:gd name="connsiteY8-158" fmla="*/ 1516566 h 2126602"/>
                  <a:gd name="connsiteX9-159" fmla="*/ 1414503 w 1414503"/>
                  <a:gd name="connsiteY9-160" fmla="*/ 0 h 2126602"/>
                  <a:gd name="connsiteX0-161" fmla="*/ 1414503 w 1414503"/>
                  <a:gd name="connsiteY0-162" fmla="*/ 0 h 2126602"/>
                  <a:gd name="connsiteX1-163" fmla="*/ 165567 w 1414503"/>
                  <a:gd name="connsiteY1-164" fmla="*/ 1503184 h 2126602"/>
                  <a:gd name="connsiteX2-165" fmla="*/ 58515 w 1414503"/>
                  <a:gd name="connsiteY2-166" fmla="*/ 1503184 h 2126602"/>
                  <a:gd name="connsiteX3-167" fmla="*/ 18371 w 1414503"/>
                  <a:gd name="connsiteY3-168" fmla="*/ 1587934 h 2126602"/>
                  <a:gd name="connsiteX4-169" fmla="*/ 513485 w 1414503"/>
                  <a:gd name="connsiteY4-170" fmla="*/ 2083048 h 2126602"/>
                  <a:gd name="connsiteX5-171" fmla="*/ 651760 w 1414503"/>
                  <a:gd name="connsiteY5-172" fmla="*/ 2083048 h 2126602"/>
                  <a:gd name="connsiteX6-173" fmla="*/ 1146874 w 1414503"/>
                  <a:gd name="connsiteY6-174" fmla="*/ 1605776 h 2126602"/>
                  <a:gd name="connsiteX7-175" fmla="*/ 1097809 w 1414503"/>
                  <a:gd name="connsiteY7-176" fmla="*/ 1516566 h 2126602"/>
                  <a:gd name="connsiteX8-177" fmla="*/ 999678 w 1414503"/>
                  <a:gd name="connsiteY8-178" fmla="*/ 1516566 h 2126602"/>
                  <a:gd name="connsiteX9-179" fmla="*/ 1414503 w 1414503"/>
                  <a:gd name="connsiteY9-180" fmla="*/ 0 h 2126602"/>
                  <a:gd name="connsiteX0-181" fmla="*/ 1414503 w 1414503"/>
                  <a:gd name="connsiteY0-182" fmla="*/ 0 h 2126602"/>
                  <a:gd name="connsiteX1-183" fmla="*/ 165567 w 1414503"/>
                  <a:gd name="connsiteY1-184" fmla="*/ 1503184 h 2126602"/>
                  <a:gd name="connsiteX2-185" fmla="*/ 58515 w 1414503"/>
                  <a:gd name="connsiteY2-186" fmla="*/ 1503184 h 2126602"/>
                  <a:gd name="connsiteX3-187" fmla="*/ 18371 w 1414503"/>
                  <a:gd name="connsiteY3-188" fmla="*/ 1587934 h 2126602"/>
                  <a:gd name="connsiteX4-189" fmla="*/ 513485 w 1414503"/>
                  <a:gd name="connsiteY4-190" fmla="*/ 2083048 h 2126602"/>
                  <a:gd name="connsiteX5-191" fmla="*/ 651760 w 1414503"/>
                  <a:gd name="connsiteY5-192" fmla="*/ 2083048 h 2126602"/>
                  <a:gd name="connsiteX6-193" fmla="*/ 1146874 w 1414503"/>
                  <a:gd name="connsiteY6-194" fmla="*/ 1605776 h 2126602"/>
                  <a:gd name="connsiteX7-195" fmla="*/ 1097809 w 1414503"/>
                  <a:gd name="connsiteY7-196" fmla="*/ 1516566 h 2126602"/>
                  <a:gd name="connsiteX8-197" fmla="*/ 999678 w 1414503"/>
                  <a:gd name="connsiteY8-198" fmla="*/ 1516566 h 2126602"/>
                  <a:gd name="connsiteX9-199" fmla="*/ 1414503 w 1414503"/>
                  <a:gd name="connsiteY9-200" fmla="*/ 0 h 212660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</a:cxnLst>
                <a:rect l="l" t="t" r="r" b="b"/>
                <a:pathLst>
                  <a:path w="1414503" h="2126602">
                    <a:moveTo>
                      <a:pt x="1414503" y="0"/>
                    </a:moveTo>
                    <a:cubicBezTo>
                      <a:pt x="779627" y="59473"/>
                      <a:pt x="144751" y="725573"/>
                      <a:pt x="165567" y="1503184"/>
                    </a:cubicBezTo>
                    <a:lnTo>
                      <a:pt x="58515" y="1503184"/>
                    </a:lnTo>
                    <a:cubicBezTo>
                      <a:pt x="529" y="1509132"/>
                      <a:pt x="-17314" y="1550763"/>
                      <a:pt x="18371" y="1587934"/>
                    </a:cubicBezTo>
                    <a:lnTo>
                      <a:pt x="513485" y="2083048"/>
                    </a:lnTo>
                    <a:cubicBezTo>
                      <a:pt x="577419" y="2136574"/>
                      <a:pt x="592286" y="2145495"/>
                      <a:pt x="651760" y="2083048"/>
                    </a:cubicBezTo>
                    <a:lnTo>
                      <a:pt x="1146874" y="1605776"/>
                    </a:lnTo>
                    <a:cubicBezTo>
                      <a:pt x="1184045" y="1558197"/>
                      <a:pt x="1176611" y="1515079"/>
                      <a:pt x="1097809" y="1516566"/>
                    </a:cubicBezTo>
                    <a:lnTo>
                      <a:pt x="999678" y="1516566"/>
                    </a:lnTo>
                    <a:cubicBezTo>
                      <a:pt x="906007" y="716652"/>
                      <a:pt x="932771" y="273576"/>
                      <a:pt x="141450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>
                      <a:lumMod val="65000"/>
                      <a:lumOff val="35000"/>
                    </a:prstClr>
                  </a:solidFill>
                  <a:latin typeface="汉仪锐智简" panose="00020600040101010101" charset="-122"/>
                  <a:ea typeface="汉仪锐智简" panose="00020600040101010101" charset="-122"/>
                </a:endParaRPr>
              </a:p>
            </p:txBody>
          </p:sp>
          <p:sp>
            <p:nvSpPr>
              <p:cNvPr id="103" name="任意多边形 102"/>
              <p:cNvSpPr/>
              <p:nvPr/>
            </p:nvSpPr>
            <p:spPr>
              <a:xfrm rot="16200000">
                <a:off x="4862574" y="4285668"/>
                <a:ext cx="1414503" cy="2126602"/>
              </a:xfrm>
              <a:custGeom>
                <a:avLst/>
                <a:gdLst>
                  <a:gd name="connsiteX0" fmla="*/ 1396132 w 1396132"/>
                  <a:gd name="connsiteY0" fmla="*/ 0 h 2083048"/>
                  <a:gd name="connsiteX1" fmla="*/ 147196 w 1396132"/>
                  <a:gd name="connsiteY1" fmla="*/ 1503184 h 2083048"/>
                  <a:gd name="connsiteX2" fmla="*/ 40144 w 1396132"/>
                  <a:gd name="connsiteY2" fmla="*/ 1503184 h 2083048"/>
                  <a:gd name="connsiteX3" fmla="*/ 0 w 1396132"/>
                  <a:gd name="connsiteY3" fmla="*/ 1587934 h 2083048"/>
                  <a:gd name="connsiteX4" fmla="*/ 495114 w 1396132"/>
                  <a:gd name="connsiteY4" fmla="*/ 2083048 h 2083048"/>
                  <a:gd name="connsiteX5" fmla="*/ 633389 w 1396132"/>
                  <a:gd name="connsiteY5" fmla="*/ 2083048 h 2083048"/>
                  <a:gd name="connsiteX6" fmla="*/ 1128503 w 1396132"/>
                  <a:gd name="connsiteY6" fmla="*/ 1605776 h 2083048"/>
                  <a:gd name="connsiteX7" fmla="*/ 1079438 w 1396132"/>
                  <a:gd name="connsiteY7" fmla="*/ 1516566 h 2083048"/>
                  <a:gd name="connsiteX8" fmla="*/ 981307 w 1396132"/>
                  <a:gd name="connsiteY8" fmla="*/ 1516566 h 2083048"/>
                  <a:gd name="connsiteX9" fmla="*/ 1396132 w 1396132"/>
                  <a:gd name="connsiteY9" fmla="*/ 0 h 2083048"/>
                  <a:gd name="connsiteX0-1" fmla="*/ 1396132 w 1396132"/>
                  <a:gd name="connsiteY0-2" fmla="*/ 0 h 2083048"/>
                  <a:gd name="connsiteX1-3" fmla="*/ 147196 w 1396132"/>
                  <a:gd name="connsiteY1-4" fmla="*/ 1503184 h 2083048"/>
                  <a:gd name="connsiteX2-5" fmla="*/ 40144 w 1396132"/>
                  <a:gd name="connsiteY2-6" fmla="*/ 1503184 h 2083048"/>
                  <a:gd name="connsiteX3-7" fmla="*/ 0 w 1396132"/>
                  <a:gd name="connsiteY3-8" fmla="*/ 1587934 h 2083048"/>
                  <a:gd name="connsiteX4-9" fmla="*/ 495114 w 1396132"/>
                  <a:gd name="connsiteY4-10" fmla="*/ 2083048 h 2083048"/>
                  <a:gd name="connsiteX5-11" fmla="*/ 633389 w 1396132"/>
                  <a:gd name="connsiteY5-12" fmla="*/ 2083048 h 2083048"/>
                  <a:gd name="connsiteX6-13" fmla="*/ 1128503 w 1396132"/>
                  <a:gd name="connsiteY6-14" fmla="*/ 1605776 h 2083048"/>
                  <a:gd name="connsiteX7-15" fmla="*/ 1079438 w 1396132"/>
                  <a:gd name="connsiteY7-16" fmla="*/ 1516566 h 2083048"/>
                  <a:gd name="connsiteX8-17" fmla="*/ 981307 w 1396132"/>
                  <a:gd name="connsiteY8-18" fmla="*/ 1516566 h 2083048"/>
                  <a:gd name="connsiteX9-19" fmla="*/ 1396132 w 1396132"/>
                  <a:gd name="connsiteY9-20" fmla="*/ 0 h 2083048"/>
                  <a:gd name="connsiteX0-21" fmla="*/ 1396132 w 1396132"/>
                  <a:gd name="connsiteY0-22" fmla="*/ 0 h 2083048"/>
                  <a:gd name="connsiteX1-23" fmla="*/ 147196 w 1396132"/>
                  <a:gd name="connsiteY1-24" fmla="*/ 1503184 h 2083048"/>
                  <a:gd name="connsiteX2-25" fmla="*/ 40144 w 1396132"/>
                  <a:gd name="connsiteY2-26" fmla="*/ 1503184 h 2083048"/>
                  <a:gd name="connsiteX3-27" fmla="*/ 0 w 1396132"/>
                  <a:gd name="connsiteY3-28" fmla="*/ 1587934 h 2083048"/>
                  <a:gd name="connsiteX4-29" fmla="*/ 495114 w 1396132"/>
                  <a:gd name="connsiteY4-30" fmla="*/ 2083048 h 2083048"/>
                  <a:gd name="connsiteX5-31" fmla="*/ 633389 w 1396132"/>
                  <a:gd name="connsiteY5-32" fmla="*/ 2083048 h 2083048"/>
                  <a:gd name="connsiteX6-33" fmla="*/ 1128503 w 1396132"/>
                  <a:gd name="connsiteY6-34" fmla="*/ 1605776 h 2083048"/>
                  <a:gd name="connsiteX7-35" fmla="*/ 1079438 w 1396132"/>
                  <a:gd name="connsiteY7-36" fmla="*/ 1516566 h 2083048"/>
                  <a:gd name="connsiteX8-37" fmla="*/ 981307 w 1396132"/>
                  <a:gd name="connsiteY8-38" fmla="*/ 1516566 h 2083048"/>
                  <a:gd name="connsiteX9-39" fmla="*/ 1396132 w 1396132"/>
                  <a:gd name="connsiteY9-40" fmla="*/ 0 h 2083048"/>
                  <a:gd name="connsiteX0-41" fmla="*/ 1396132 w 1396132"/>
                  <a:gd name="connsiteY0-42" fmla="*/ 0 h 2083048"/>
                  <a:gd name="connsiteX1-43" fmla="*/ 147196 w 1396132"/>
                  <a:gd name="connsiteY1-44" fmla="*/ 1503184 h 2083048"/>
                  <a:gd name="connsiteX2-45" fmla="*/ 40144 w 1396132"/>
                  <a:gd name="connsiteY2-46" fmla="*/ 1503184 h 2083048"/>
                  <a:gd name="connsiteX3-47" fmla="*/ 0 w 1396132"/>
                  <a:gd name="connsiteY3-48" fmla="*/ 1587934 h 2083048"/>
                  <a:gd name="connsiteX4-49" fmla="*/ 495114 w 1396132"/>
                  <a:gd name="connsiteY4-50" fmla="*/ 2083048 h 2083048"/>
                  <a:gd name="connsiteX5-51" fmla="*/ 633389 w 1396132"/>
                  <a:gd name="connsiteY5-52" fmla="*/ 2083048 h 2083048"/>
                  <a:gd name="connsiteX6-53" fmla="*/ 1128503 w 1396132"/>
                  <a:gd name="connsiteY6-54" fmla="*/ 1605776 h 2083048"/>
                  <a:gd name="connsiteX7-55" fmla="*/ 1079438 w 1396132"/>
                  <a:gd name="connsiteY7-56" fmla="*/ 1516566 h 2083048"/>
                  <a:gd name="connsiteX8-57" fmla="*/ 981307 w 1396132"/>
                  <a:gd name="connsiteY8-58" fmla="*/ 1516566 h 2083048"/>
                  <a:gd name="connsiteX9-59" fmla="*/ 1396132 w 1396132"/>
                  <a:gd name="connsiteY9-60" fmla="*/ 0 h 2083048"/>
                  <a:gd name="connsiteX0-61" fmla="*/ 1414503 w 1414503"/>
                  <a:gd name="connsiteY0-62" fmla="*/ 0 h 2083048"/>
                  <a:gd name="connsiteX1-63" fmla="*/ 165567 w 1414503"/>
                  <a:gd name="connsiteY1-64" fmla="*/ 1503184 h 2083048"/>
                  <a:gd name="connsiteX2-65" fmla="*/ 58515 w 1414503"/>
                  <a:gd name="connsiteY2-66" fmla="*/ 1503184 h 2083048"/>
                  <a:gd name="connsiteX3-67" fmla="*/ 18371 w 1414503"/>
                  <a:gd name="connsiteY3-68" fmla="*/ 1587934 h 2083048"/>
                  <a:gd name="connsiteX4-69" fmla="*/ 513485 w 1414503"/>
                  <a:gd name="connsiteY4-70" fmla="*/ 2083048 h 2083048"/>
                  <a:gd name="connsiteX5-71" fmla="*/ 651760 w 1414503"/>
                  <a:gd name="connsiteY5-72" fmla="*/ 2083048 h 2083048"/>
                  <a:gd name="connsiteX6-73" fmla="*/ 1146874 w 1414503"/>
                  <a:gd name="connsiteY6-74" fmla="*/ 1605776 h 2083048"/>
                  <a:gd name="connsiteX7-75" fmla="*/ 1097809 w 1414503"/>
                  <a:gd name="connsiteY7-76" fmla="*/ 1516566 h 2083048"/>
                  <a:gd name="connsiteX8-77" fmla="*/ 999678 w 1414503"/>
                  <a:gd name="connsiteY8-78" fmla="*/ 1516566 h 2083048"/>
                  <a:gd name="connsiteX9-79" fmla="*/ 1414503 w 1414503"/>
                  <a:gd name="connsiteY9-80" fmla="*/ 0 h 2083048"/>
                  <a:gd name="connsiteX0-81" fmla="*/ 1414503 w 1414503"/>
                  <a:gd name="connsiteY0-82" fmla="*/ 0 h 2083048"/>
                  <a:gd name="connsiteX1-83" fmla="*/ 165567 w 1414503"/>
                  <a:gd name="connsiteY1-84" fmla="*/ 1503184 h 2083048"/>
                  <a:gd name="connsiteX2-85" fmla="*/ 58515 w 1414503"/>
                  <a:gd name="connsiteY2-86" fmla="*/ 1503184 h 2083048"/>
                  <a:gd name="connsiteX3-87" fmla="*/ 18371 w 1414503"/>
                  <a:gd name="connsiteY3-88" fmla="*/ 1587934 h 2083048"/>
                  <a:gd name="connsiteX4-89" fmla="*/ 513485 w 1414503"/>
                  <a:gd name="connsiteY4-90" fmla="*/ 2083048 h 2083048"/>
                  <a:gd name="connsiteX5-91" fmla="*/ 651760 w 1414503"/>
                  <a:gd name="connsiteY5-92" fmla="*/ 2083048 h 2083048"/>
                  <a:gd name="connsiteX6-93" fmla="*/ 1146874 w 1414503"/>
                  <a:gd name="connsiteY6-94" fmla="*/ 1605776 h 2083048"/>
                  <a:gd name="connsiteX7-95" fmla="*/ 1097809 w 1414503"/>
                  <a:gd name="connsiteY7-96" fmla="*/ 1516566 h 2083048"/>
                  <a:gd name="connsiteX8-97" fmla="*/ 999678 w 1414503"/>
                  <a:gd name="connsiteY8-98" fmla="*/ 1516566 h 2083048"/>
                  <a:gd name="connsiteX9-99" fmla="*/ 1414503 w 1414503"/>
                  <a:gd name="connsiteY9-100" fmla="*/ 0 h 2083048"/>
                  <a:gd name="connsiteX0-101" fmla="*/ 1414503 w 1414503"/>
                  <a:gd name="connsiteY0-102" fmla="*/ 0 h 2083048"/>
                  <a:gd name="connsiteX1-103" fmla="*/ 165567 w 1414503"/>
                  <a:gd name="connsiteY1-104" fmla="*/ 1503184 h 2083048"/>
                  <a:gd name="connsiteX2-105" fmla="*/ 58515 w 1414503"/>
                  <a:gd name="connsiteY2-106" fmla="*/ 1503184 h 2083048"/>
                  <a:gd name="connsiteX3-107" fmla="*/ 18371 w 1414503"/>
                  <a:gd name="connsiteY3-108" fmla="*/ 1587934 h 2083048"/>
                  <a:gd name="connsiteX4-109" fmla="*/ 513485 w 1414503"/>
                  <a:gd name="connsiteY4-110" fmla="*/ 2083048 h 2083048"/>
                  <a:gd name="connsiteX5-111" fmla="*/ 651760 w 1414503"/>
                  <a:gd name="connsiteY5-112" fmla="*/ 2083048 h 2083048"/>
                  <a:gd name="connsiteX6-113" fmla="*/ 1146874 w 1414503"/>
                  <a:gd name="connsiteY6-114" fmla="*/ 1605776 h 2083048"/>
                  <a:gd name="connsiteX7-115" fmla="*/ 1097809 w 1414503"/>
                  <a:gd name="connsiteY7-116" fmla="*/ 1516566 h 2083048"/>
                  <a:gd name="connsiteX8-117" fmla="*/ 999678 w 1414503"/>
                  <a:gd name="connsiteY8-118" fmla="*/ 1516566 h 2083048"/>
                  <a:gd name="connsiteX9-119" fmla="*/ 1414503 w 1414503"/>
                  <a:gd name="connsiteY9-120" fmla="*/ 0 h 2083048"/>
                  <a:gd name="connsiteX0-121" fmla="*/ 1414503 w 1414503"/>
                  <a:gd name="connsiteY0-122" fmla="*/ 0 h 2110802"/>
                  <a:gd name="connsiteX1-123" fmla="*/ 165567 w 1414503"/>
                  <a:gd name="connsiteY1-124" fmla="*/ 1503184 h 2110802"/>
                  <a:gd name="connsiteX2-125" fmla="*/ 58515 w 1414503"/>
                  <a:gd name="connsiteY2-126" fmla="*/ 1503184 h 2110802"/>
                  <a:gd name="connsiteX3-127" fmla="*/ 18371 w 1414503"/>
                  <a:gd name="connsiteY3-128" fmla="*/ 1587934 h 2110802"/>
                  <a:gd name="connsiteX4-129" fmla="*/ 513485 w 1414503"/>
                  <a:gd name="connsiteY4-130" fmla="*/ 2083048 h 2110802"/>
                  <a:gd name="connsiteX5-131" fmla="*/ 651760 w 1414503"/>
                  <a:gd name="connsiteY5-132" fmla="*/ 2083048 h 2110802"/>
                  <a:gd name="connsiteX6-133" fmla="*/ 1146874 w 1414503"/>
                  <a:gd name="connsiteY6-134" fmla="*/ 1605776 h 2110802"/>
                  <a:gd name="connsiteX7-135" fmla="*/ 1097809 w 1414503"/>
                  <a:gd name="connsiteY7-136" fmla="*/ 1516566 h 2110802"/>
                  <a:gd name="connsiteX8-137" fmla="*/ 999678 w 1414503"/>
                  <a:gd name="connsiteY8-138" fmla="*/ 1516566 h 2110802"/>
                  <a:gd name="connsiteX9-139" fmla="*/ 1414503 w 1414503"/>
                  <a:gd name="connsiteY9-140" fmla="*/ 0 h 2110802"/>
                  <a:gd name="connsiteX0-141" fmla="*/ 1414503 w 1414503"/>
                  <a:gd name="connsiteY0-142" fmla="*/ 0 h 2126602"/>
                  <a:gd name="connsiteX1-143" fmla="*/ 165567 w 1414503"/>
                  <a:gd name="connsiteY1-144" fmla="*/ 1503184 h 2126602"/>
                  <a:gd name="connsiteX2-145" fmla="*/ 58515 w 1414503"/>
                  <a:gd name="connsiteY2-146" fmla="*/ 1503184 h 2126602"/>
                  <a:gd name="connsiteX3-147" fmla="*/ 18371 w 1414503"/>
                  <a:gd name="connsiteY3-148" fmla="*/ 1587934 h 2126602"/>
                  <a:gd name="connsiteX4-149" fmla="*/ 513485 w 1414503"/>
                  <a:gd name="connsiteY4-150" fmla="*/ 2083048 h 2126602"/>
                  <a:gd name="connsiteX5-151" fmla="*/ 651760 w 1414503"/>
                  <a:gd name="connsiteY5-152" fmla="*/ 2083048 h 2126602"/>
                  <a:gd name="connsiteX6-153" fmla="*/ 1146874 w 1414503"/>
                  <a:gd name="connsiteY6-154" fmla="*/ 1605776 h 2126602"/>
                  <a:gd name="connsiteX7-155" fmla="*/ 1097809 w 1414503"/>
                  <a:gd name="connsiteY7-156" fmla="*/ 1516566 h 2126602"/>
                  <a:gd name="connsiteX8-157" fmla="*/ 999678 w 1414503"/>
                  <a:gd name="connsiteY8-158" fmla="*/ 1516566 h 2126602"/>
                  <a:gd name="connsiteX9-159" fmla="*/ 1414503 w 1414503"/>
                  <a:gd name="connsiteY9-160" fmla="*/ 0 h 2126602"/>
                  <a:gd name="connsiteX0-161" fmla="*/ 1414503 w 1414503"/>
                  <a:gd name="connsiteY0-162" fmla="*/ 0 h 2126602"/>
                  <a:gd name="connsiteX1-163" fmla="*/ 165567 w 1414503"/>
                  <a:gd name="connsiteY1-164" fmla="*/ 1503184 h 2126602"/>
                  <a:gd name="connsiteX2-165" fmla="*/ 58515 w 1414503"/>
                  <a:gd name="connsiteY2-166" fmla="*/ 1503184 h 2126602"/>
                  <a:gd name="connsiteX3-167" fmla="*/ 18371 w 1414503"/>
                  <a:gd name="connsiteY3-168" fmla="*/ 1587934 h 2126602"/>
                  <a:gd name="connsiteX4-169" fmla="*/ 513485 w 1414503"/>
                  <a:gd name="connsiteY4-170" fmla="*/ 2083048 h 2126602"/>
                  <a:gd name="connsiteX5-171" fmla="*/ 651760 w 1414503"/>
                  <a:gd name="connsiteY5-172" fmla="*/ 2083048 h 2126602"/>
                  <a:gd name="connsiteX6-173" fmla="*/ 1146874 w 1414503"/>
                  <a:gd name="connsiteY6-174" fmla="*/ 1605776 h 2126602"/>
                  <a:gd name="connsiteX7-175" fmla="*/ 1097809 w 1414503"/>
                  <a:gd name="connsiteY7-176" fmla="*/ 1516566 h 2126602"/>
                  <a:gd name="connsiteX8-177" fmla="*/ 999678 w 1414503"/>
                  <a:gd name="connsiteY8-178" fmla="*/ 1516566 h 2126602"/>
                  <a:gd name="connsiteX9-179" fmla="*/ 1414503 w 1414503"/>
                  <a:gd name="connsiteY9-180" fmla="*/ 0 h 2126602"/>
                  <a:gd name="connsiteX0-181" fmla="*/ 1414503 w 1414503"/>
                  <a:gd name="connsiteY0-182" fmla="*/ 0 h 2126602"/>
                  <a:gd name="connsiteX1-183" fmla="*/ 165567 w 1414503"/>
                  <a:gd name="connsiteY1-184" fmla="*/ 1503184 h 2126602"/>
                  <a:gd name="connsiteX2-185" fmla="*/ 58515 w 1414503"/>
                  <a:gd name="connsiteY2-186" fmla="*/ 1503184 h 2126602"/>
                  <a:gd name="connsiteX3-187" fmla="*/ 18371 w 1414503"/>
                  <a:gd name="connsiteY3-188" fmla="*/ 1587934 h 2126602"/>
                  <a:gd name="connsiteX4-189" fmla="*/ 513485 w 1414503"/>
                  <a:gd name="connsiteY4-190" fmla="*/ 2083048 h 2126602"/>
                  <a:gd name="connsiteX5-191" fmla="*/ 651760 w 1414503"/>
                  <a:gd name="connsiteY5-192" fmla="*/ 2083048 h 2126602"/>
                  <a:gd name="connsiteX6-193" fmla="*/ 1146874 w 1414503"/>
                  <a:gd name="connsiteY6-194" fmla="*/ 1605776 h 2126602"/>
                  <a:gd name="connsiteX7-195" fmla="*/ 1097809 w 1414503"/>
                  <a:gd name="connsiteY7-196" fmla="*/ 1516566 h 2126602"/>
                  <a:gd name="connsiteX8-197" fmla="*/ 999678 w 1414503"/>
                  <a:gd name="connsiteY8-198" fmla="*/ 1516566 h 2126602"/>
                  <a:gd name="connsiteX9-199" fmla="*/ 1414503 w 1414503"/>
                  <a:gd name="connsiteY9-200" fmla="*/ 0 h 212660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</a:cxnLst>
                <a:rect l="l" t="t" r="r" b="b"/>
                <a:pathLst>
                  <a:path w="1414503" h="2126602">
                    <a:moveTo>
                      <a:pt x="1414503" y="0"/>
                    </a:moveTo>
                    <a:cubicBezTo>
                      <a:pt x="779627" y="59473"/>
                      <a:pt x="144751" y="725573"/>
                      <a:pt x="165567" y="1503184"/>
                    </a:cubicBezTo>
                    <a:lnTo>
                      <a:pt x="58515" y="1503184"/>
                    </a:lnTo>
                    <a:cubicBezTo>
                      <a:pt x="529" y="1509132"/>
                      <a:pt x="-17314" y="1550763"/>
                      <a:pt x="18371" y="1587934"/>
                    </a:cubicBezTo>
                    <a:lnTo>
                      <a:pt x="513485" y="2083048"/>
                    </a:lnTo>
                    <a:cubicBezTo>
                      <a:pt x="577419" y="2136574"/>
                      <a:pt x="592286" y="2145495"/>
                      <a:pt x="651760" y="2083048"/>
                    </a:cubicBezTo>
                    <a:lnTo>
                      <a:pt x="1146874" y="1605776"/>
                    </a:lnTo>
                    <a:cubicBezTo>
                      <a:pt x="1184045" y="1558197"/>
                      <a:pt x="1176611" y="1515079"/>
                      <a:pt x="1097809" y="1516566"/>
                    </a:cubicBezTo>
                    <a:lnTo>
                      <a:pt x="999678" y="1516566"/>
                    </a:lnTo>
                    <a:cubicBezTo>
                      <a:pt x="906007" y="716652"/>
                      <a:pt x="932771" y="273576"/>
                      <a:pt x="14145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>
                      <a:lumMod val="65000"/>
                      <a:lumOff val="35000"/>
                    </a:prstClr>
                  </a:solidFill>
                  <a:latin typeface="汉仪锐智简" panose="00020600040101010101" charset="-122"/>
                  <a:ea typeface="汉仪锐智简" panose="00020600040101010101" charset="-122"/>
                </a:endParaRPr>
              </a:p>
            </p:txBody>
          </p:sp>
          <p:sp>
            <p:nvSpPr>
              <p:cNvPr id="104" name="任意多边形 103"/>
              <p:cNvSpPr/>
              <p:nvPr/>
            </p:nvSpPr>
            <p:spPr>
              <a:xfrm rot="10800000">
                <a:off x="6669798" y="3311348"/>
                <a:ext cx="1414503" cy="2126602"/>
              </a:xfrm>
              <a:custGeom>
                <a:avLst/>
                <a:gdLst>
                  <a:gd name="connsiteX0" fmla="*/ 1396132 w 1396132"/>
                  <a:gd name="connsiteY0" fmla="*/ 0 h 2083048"/>
                  <a:gd name="connsiteX1" fmla="*/ 147196 w 1396132"/>
                  <a:gd name="connsiteY1" fmla="*/ 1503184 h 2083048"/>
                  <a:gd name="connsiteX2" fmla="*/ 40144 w 1396132"/>
                  <a:gd name="connsiteY2" fmla="*/ 1503184 h 2083048"/>
                  <a:gd name="connsiteX3" fmla="*/ 0 w 1396132"/>
                  <a:gd name="connsiteY3" fmla="*/ 1587934 h 2083048"/>
                  <a:gd name="connsiteX4" fmla="*/ 495114 w 1396132"/>
                  <a:gd name="connsiteY4" fmla="*/ 2083048 h 2083048"/>
                  <a:gd name="connsiteX5" fmla="*/ 633389 w 1396132"/>
                  <a:gd name="connsiteY5" fmla="*/ 2083048 h 2083048"/>
                  <a:gd name="connsiteX6" fmla="*/ 1128503 w 1396132"/>
                  <a:gd name="connsiteY6" fmla="*/ 1605776 h 2083048"/>
                  <a:gd name="connsiteX7" fmla="*/ 1079438 w 1396132"/>
                  <a:gd name="connsiteY7" fmla="*/ 1516566 h 2083048"/>
                  <a:gd name="connsiteX8" fmla="*/ 981307 w 1396132"/>
                  <a:gd name="connsiteY8" fmla="*/ 1516566 h 2083048"/>
                  <a:gd name="connsiteX9" fmla="*/ 1396132 w 1396132"/>
                  <a:gd name="connsiteY9" fmla="*/ 0 h 2083048"/>
                  <a:gd name="connsiteX0-1" fmla="*/ 1396132 w 1396132"/>
                  <a:gd name="connsiteY0-2" fmla="*/ 0 h 2083048"/>
                  <a:gd name="connsiteX1-3" fmla="*/ 147196 w 1396132"/>
                  <a:gd name="connsiteY1-4" fmla="*/ 1503184 h 2083048"/>
                  <a:gd name="connsiteX2-5" fmla="*/ 40144 w 1396132"/>
                  <a:gd name="connsiteY2-6" fmla="*/ 1503184 h 2083048"/>
                  <a:gd name="connsiteX3-7" fmla="*/ 0 w 1396132"/>
                  <a:gd name="connsiteY3-8" fmla="*/ 1587934 h 2083048"/>
                  <a:gd name="connsiteX4-9" fmla="*/ 495114 w 1396132"/>
                  <a:gd name="connsiteY4-10" fmla="*/ 2083048 h 2083048"/>
                  <a:gd name="connsiteX5-11" fmla="*/ 633389 w 1396132"/>
                  <a:gd name="connsiteY5-12" fmla="*/ 2083048 h 2083048"/>
                  <a:gd name="connsiteX6-13" fmla="*/ 1128503 w 1396132"/>
                  <a:gd name="connsiteY6-14" fmla="*/ 1605776 h 2083048"/>
                  <a:gd name="connsiteX7-15" fmla="*/ 1079438 w 1396132"/>
                  <a:gd name="connsiteY7-16" fmla="*/ 1516566 h 2083048"/>
                  <a:gd name="connsiteX8-17" fmla="*/ 981307 w 1396132"/>
                  <a:gd name="connsiteY8-18" fmla="*/ 1516566 h 2083048"/>
                  <a:gd name="connsiteX9-19" fmla="*/ 1396132 w 1396132"/>
                  <a:gd name="connsiteY9-20" fmla="*/ 0 h 2083048"/>
                  <a:gd name="connsiteX0-21" fmla="*/ 1396132 w 1396132"/>
                  <a:gd name="connsiteY0-22" fmla="*/ 0 h 2083048"/>
                  <a:gd name="connsiteX1-23" fmla="*/ 147196 w 1396132"/>
                  <a:gd name="connsiteY1-24" fmla="*/ 1503184 h 2083048"/>
                  <a:gd name="connsiteX2-25" fmla="*/ 40144 w 1396132"/>
                  <a:gd name="connsiteY2-26" fmla="*/ 1503184 h 2083048"/>
                  <a:gd name="connsiteX3-27" fmla="*/ 0 w 1396132"/>
                  <a:gd name="connsiteY3-28" fmla="*/ 1587934 h 2083048"/>
                  <a:gd name="connsiteX4-29" fmla="*/ 495114 w 1396132"/>
                  <a:gd name="connsiteY4-30" fmla="*/ 2083048 h 2083048"/>
                  <a:gd name="connsiteX5-31" fmla="*/ 633389 w 1396132"/>
                  <a:gd name="connsiteY5-32" fmla="*/ 2083048 h 2083048"/>
                  <a:gd name="connsiteX6-33" fmla="*/ 1128503 w 1396132"/>
                  <a:gd name="connsiteY6-34" fmla="*/ 1605776 h 2083048"/>
                  <a:gd name="connsiteX7-35" fmla="*/ 1079438 w 1396132"/>
                  <a:gd name="connsiteY7-36" fmla="*/ 1516566 h 2083048"/>
                  <a:gd name="connsiteX8-37" fmla="*/ 981307 w 1396132"/>
                  <a:gd name="connsiteY8-38" fmla="*/ 1516566 h 2083048"/>
                  <a:gd name="connsiteX9-39" fmla="*/ 1396132 w 1396132"/>
                  <a:gd name="connsiteY9-40" fmla="*/ 0 h 2083048"/>
                  <a:gd name="connsiteX0-41" fmla="*/ 1396132 w 1396132"/>
                  <a:gd name="connsiteY0-42" fmla="*/ 0 h 2083048"/>
                  <a:gd name="connsiteX1-43" fmla="*/ 147196 w 1396132"/>
                  <a:gd name="connsiteY1-44" fmla="*/ 1503184 h 2083048"/>
                  <a:gd name="connsiteX2-45" fmla="*/ 40144 w 1396132"/>
                  <a:gd name="connsiteY2-46" fmla="*/ 1503184 h 2083048"/>
                  <a:gd name="connsiteX3-47" fmla="*/ 0 w 1396132"/>
                  <a:gd name="connsiteY3-48" fmla="*/ 1587934 h 2083048"/>
                  <a:gd name="connsiteX4-49" fmla="*/ 495114 w 1396132"/>
                  <a:gd name="connsiteY4-50" fmla="*/ 2083048 h 2083048"/>
                  <a:gd name="connsiteX5-51" fmla="*/ 633389 w 1396132"/>
                  <a:gd name="connsiteY5-52" fmla="*/ 2083048 h 2083048"/>
                  <a:gd name="connsiteX6-53" fmla="*/ 1128503 w 1396132"/>
                  <a:gd name="connsiteY6-54" fmla="*/ 1605776 h 2083048"/>
                  <a:gd name="connsiteX7-55" fmla="*/ 1079438 w 1396132"/>
                  <a:gd name="connsiteY7-56" fmla="*/ 1516566 h 2083048"/>
                  <a:gd name="connsiteX8-57" fmla="*/ 981307 w 1396132"/>
                  <a:gd name="connsiteY8-58" fmla="*/ 1516566 h 2083048"/>
                  <a:gd name="connsiteX9-59" fmla="*/ 1396132 w 1396132"/>
                  <a:gd name="connsiteY9-60" fmla="*/ 0 h 2083048"/>
                  <a:gd name="connsiteX0-61" fmla="*/ 1414503 w 1414503"/>
                  <a:gd name="connsiteY0-62" fmla="*/ 0 h 2083048"/>
                  <a:gd name="connsiteX1-63" fmla="*/ 165567 w 1414503"/>
                  <a:gd name="connsiteY1-64" fmla="*/ 1503184 h 2083048"/>
                  <a:gd name="connsiteX2-65" fmla="*/ 58515 w 1414503"/>
                  <a:gd name="connsiteY2-66" fmla="*/ 1503184 h 2083048"/>
                  <a:gd name="connsiteX3-67" fmla="*/ 18371 w 1414503"/>
                  <a:gd name="connsiteY3-68" fmla="*/ 1587934 h 2083048"/>
                  <a:gd name="connsiteX4-69" fmla="*/ 513485 w 1414503"/>
                  <a:gd name="connsiteY4-70" fmla="*/ 2083048 h 2083048"/>
                  <a:gd name="connsiteX5-71" fmla="*/ 651760 w 1414503"/>
                  <a:gd name="connsiteY5-72" fmla="*/ 2083048 h 2083048"/>
                  <a:gd name="connsiteX6-73" fmla="*/ 1146874 w 1414503"/>
                  <a:gd name="connsiteY6-74" fmla="*/ 1605776 h 2083048"/>
                  <a:gd name="connsiteX7-75" fmla="*/ 1097809 w 1414503"/>
                  <a:gd name="connsiteY7-76" fmla="*/ 1516566 h 2083048"/>
                  <a:gd name="connsiteX8-77" fmla="*/ 999678 w 1414503"/>
                  <a:gd name="connsiteY8-78" fmla="*/ 1516566 h 2083048"/>
                  <a:gd name="connsiteX9-79" fmla="*/ 1414503 w 1414503"/>
                  <a:gd name="connsiteY9-80" fmla="*/ 0 h 2083048"/>
                  <a:gd name="connsiteX0-81" fmla="*/ 1414503 w 1414503"/>
                  <a:gd name="connsiteY0-82" fmla="*/ 0 h 2083048"/>
                  <a:gd name="connsiteX1-83" fmla="*/ 165567 w 1414503"/>
                  <a:gd name="connsiteY1-84" fmla="*/ 1503184 h 2083048"/>
                  <a:gd name="connsiteX2-85" fmla="*/ 58515 w 1414503"/>
                  <a:gd name="connsiteY2-86" fmla="*/ 1503184 h 2083048"/>
                  <a:gd name="connsiteX3-87" fmla="*/ 18371 w 1414503"/>
                  <a:gd name="connsiteY3-88" fmla="*/ 1587934 h 2083048"/>
                  <a:gd name="connsiteX4-89" fmla="*/ 513485 w 1414503"/>
                  <a:gd name="connsiteY4-90" fmla="*/ 2083048 h 2083048"/>
                  <a:gd name="connsiteX5-91" fmla="*/ 651760 w 1414503"/>
                  <a:gd name="connsiteY5-92" fmla="*/ 2083048 h 2083048"/>
                  <a:gd name="connsiteX6-93" fmla="*/ 1146874 w 1414503"/>
                  <a:gd name="connsiteY6-94" fmla="*/ 1605776 h 2083048"/>
                  <a:gd name="connsiteX7-95" fmla="*/ 1097809 w 1414503"/>
                  <a:gd name="connsiteY7-96" fmla="*/ 1516566 h 2083048"/>
                  <a:gd name="connsiteX8-97" fmla="*/ 999678 w 1414503"/>
                  <a:gd name="connsiteY8-98" fmla="*/ 1516566 h 2083048"/>
                  <a:gd name="connsiteX9-99" fmla="*/ 1414503 w 1414503"/>
                  <a:gd name="connsiteY9-100" fmla="*/ 0 h 2083048"/>
                  <a:gd name="connsiteX0-101" fmla="*/ 1414503 w 1414503"/>
                  <a:gd name="connsiteY0-102" fmla="*/ 0 h 2083048"/>
                  <a:gd name="connsiteX1-103" fmla="*/ 165567 w 1414503"/>
                  <a:gd name="connsiteY1-104" fmla="*/ 1503184 h 2083048"/>
                  <a:gd name="connsiteX2-105" fmla="*/ 58515 w 1414503"/>
                  <a:gd name="connsiteY2-106" fmla="*/ 1503184 h 2083048"/>
                  <a:gd name="connsiteX3-107" fmla="*/ 18371 w 1414503"/>
                  <a:gd name="connsiteY3-108" fmla="*/ 1587934 h 2083048"/>
                  <a:gd name="connsiteX4-109" fmla="*/ 513485 w 1414503"/>
                  <a:gd name="connsiteY4-110" fmla="*/ 2083048 h 2083048"/>
                  <a:gd name="connsiteX5-111" fmla="*/ 651760 w 1414503"/>
                  <a:gd name="connsiteY5-112" fmla="*/ 2083048 h 2083048"/>
                  <a:gd name="connsiteX6-113" fmla="*/ 1146874 w 1414503"/>
                  <a:gd name="connsiteY6-114" fmla="*/ 1605776 h 2083048"/>
                  <a:gd name="connsiteX7-115" fmla="*/ 1097809 w 1414503"/>
                  <a:gd name="connsiteY7-116" fmla="*/ 1516566 h 2083048"/>
                  <a:gd name="connsiteX8-117" fmla="*/ 999678 w 1414503"/>
                  <a:gd name="connsiteY8-118" fmla="*/ 1516566 h 2083048"/>
                  <a:gd name="connsiteX9-119" fmla="*/ 1414503 w 1414503"/>
                  <a:gd name="connsiteY9-120" fmla="*/ 0 h 2083048"/>
                  <a:gd name="connsiteX0-121" fmla="*/ 1414503 w 1414503"/>
                  <a:gd name="connsiteY0-122" fmla="*/ 0 h 2110802"/>
                  <a:gd name="connsiteX1-123" fmla="*/ 165567 w 1414503"/>
                  <a:gd name="connsiteY1-124" fmla="*/ 1503184 h 2110802"/>
                  <a:gd name="connsiteX2-125" fmla="*/ 58515 w 1414503"/>
                  <a:gd name="connsiteY2-126" fmla="*/ 1503184 h 2110802"/>
                  <a:gd name="connsiteX3-127" fmla="*/ 18371 w 1414503"/>
                  <a:gd name="connsiteY3-128" fmla="*/ 1587934 h 2110802"/>
                  <a:gd name="connsiteX4-129" fmla="*/ 513485 w 1414503"/>
                  <a:gd name="connsiteY4-130" fmla="*/ 2083048 h 2110802"/>
                  <a:gd name="connsiteX5-131" fmla="*/ 651760 w 1414503"/>
                  <a:gd name="connsiteY5-132" fmla="*/ 2083048 h 2110802"/>
                  <a:gd name="connsiteX6-133" fmla="*/ 1146874 w 1414503"/>
                  <a:gd name="connsiteY6-134" fmla="*/ 1605776 h 2110802"/>
                  <a:gd name="connsiteX7-135" fmla="*/ 1097809 w 1414503"/>
                  <a:gd name="connsiteY7-136" fmla="*/ 1516566 h 2110802"/>
                  <a:gd name="connsiteX8-137" fmla="*/ 999678 w 1414503"/>
                  <a:gd name="connsiteY8-138" fmla="*/ 1516566 h 2110802"/>
                  <a:gd name="connsiteX9-139" fmla="*/ 1414503 w 1414503"/>
                  <a:gd name="connsiteY9-140" fmla="*/ 0 h 2110802"/>
                  <a:gd name="connsiteX0-141" fmla="*/ 1414503 w 1414503"/>
                  <a:gd name="connsiteY0-142" fmla="*/ 0 h 2126602"/>
                  <a:gd name="connsiteX1-143" fmla="*/ 165567 w 1414503"/>
                  <a:gd name="connsiteY1-144" fmla="*/ 1503184 h 2126602"/>
                  <a:gd name="connsiteX2-145" fmla="*/ 58515 w 1414503"/>
                  <a:gd name="connsiteY2-146" fmla="*/ 1503184 h 2126602"/>
                  <a:gd name="connsiteX3-147" fmla="*/ 18371 w 1414503"/>
                  <a:gd name="connsiteY3-148" fmla="*/ 1587934 h 2126602"/>
                  <a:gd name="connsiteX4-149" fmla="*/ 513485 w 1414503"/>
                  <a:gd name="connsiteY4-150" fmla="*/ 2083048 h 2126602"/>
                  <a:gd name="connsiteX5-151" fmla="*/ 651760 w 1414503"/>
                  <a:gd name="connsiteY5-152" fmla="*/ 2083048 h 2126602"/>
                  <a:gd name="connsiteX6-153" fmla="*/ 1146874 w 1414503"/>
                  <a:gd name="connsiteY6-154" fmla="*/ 1605776 h 2126602"/>
                  <a:gd name="connsiteX7-155" fmla="*/ 1097809 w 1414503"/>
                  <a:gd name="connsiteY7-156" fmla="*/ 1516566 h 2126602"/>
                  <a:gd name="connsiteX8-157" fmla="*/ 999678 w 1414503"/>
                  <a:gd name="connsiteY8-158" fmla="*/ 1516566 h 2126602"/>
                  <a:gd name="connsiteX9-159" fmla="*/ 1414503 w 1414503"/>
                  <a:gd name="connsiteY9-160" fmla="*/ 0 h 2126602"/>
                  <a:gd name="connsiteX0-161" fmla="*/ 1414503 w 1414503"/>
                  <a:gd name="connsiteY0-162" fmla="*/ 0 h 2126602"/>
                  <a:gd name="connsiteX1-163" fmla="*/ 165567 w 1414503"/>
                  <a:gd name="connsiteY1-164" fmla="*/ 1503184 h 2126602"/>
                  <a:gd name="connsiteX2-165" fmla="*/ 58515 w 1414503"/>
                  <a:gd name="connsiteY2-166" fmla="*/ 1503184 h 2126602"/>
                  <a:gd name="connsiteX3-167" fmla="*/ 18371 w 1414503"/>
                  <a:gd name="connsiteY3-168" fmla="*/ 1587934 h 2126602"/>
                  <a:gd name="connsiteX4-169" fmla="*/ 513485 w 1414503"/>
                  <a:gd name="connsiteY4-170" fmla="*/ 2083048 h 2126602"/>
                  <a:gd name="connsiteX5-171" fmla="*/ 651760 w 1414503"/>
                  <a:gd name="connsiteY5-172" fmla="*/ 2083048 h 2126602"/>
                  <a:gd name="connsiteX6-173" fmla="*/ 1146874 w 1414503"/>
                  <a:gd name="connsiteY6-174" fmla="*/ 1605776 h 2126602"/>
                  <a:gd name="connsiteX7-175" fmla="*/ 1097809 w 1414503"/>
                  <a:gd name="connsiteY7-176" fmla="*/ 1516566 h 2126602"/>
                  <a:gd name="connsiteX8-177" fmla="*/ 999678 w 1414503"/>
                  <a:gd name="connsiteY8-178" fmla="*/ 1516566 h 2126602"/>
                  <a:gd name="connsiteX9-179" fmla="*/ 1414503 w 1414503"/>
                  <a:gd name="connsiteY9-180" fmla="*/ 0 h 2126602"/>
                  <a:gd name="connsiteX0-181" fmla="*/ 1414503 w 1414503"/>
                  <a:gd name="connsiteY0-182" fmla="*/ 0 h 2126602"/>
                  <a:gd name="connsiteX1-183" fmla="*/ 165567 w 1414503"/>
                  <a:gd name="connsiteY1-184" fmla="*/ 1503184 h 2126602"/>
                  <a:gd name="connsiteX2-185" fmla="*/ 58515 w 1414503"/>
                  <a:gd name="connsiteY2-186" fmla="*/ 1503184 h 2126602"/>
                  <a:gd name="connsiteX3-187" fmla="*/ 18371 w 1414503"/>
                  <a:gd name="connsiteY3-188" fmla="*/ 1587934 h 2126602"/>
                  <a:gd name="connsiteX4-189" fmla="*/ 513485 w 1414503"/>
                  <a:gd name="connsiteY4-190" fmla="*/ 2083048 h 2126602"/>
                  <a:gd name="connsiteX5-191" fmla="*/ 651760 w 1414503"/>
                  <a:gd name="connsiteY5-192" fmla="*/ 2083048 h 2126602"/>
                  <a:gd name="connsiteX6-193" fmla="*/ 1146874 w 1414503"/>
                  <a:gd name="connsiteY6-194" fmla="*/ 1605776 h 2126602"/>
                  <a:gd name="connsiteX7-195" fmla="*/ 1097809 w 1414503"/>
                  <a:gd name="connsiteY7-196" fmla="*/ 1516566 h 2126602"/>
                  <a:gd name="connsiteX8-197" fmla="*/ 999678 w 1414503"/>
                  <a:gd name="connsiteY8-198" fmla="*/ 1516566 h 2126602"/>
                  <a:gd name="connsiteX9-199" fmla="*/ 1414503 w 1414503"/>
                  <a:gd name="connsiteY9-200" fmla="*/ 0 h 212660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</a:cxnLst>
                <a:rect l="l" t="t" r="r" b="b"/>
                <a:pathLst>
                  <a:path w="1414503" h="2126602">
                    <a:moveTo>
                      <a:pt x="1414503" y="0"/>
                    </a:moveTo>
                    <a:cubicBezTo>
                      <a:pt x="779627" y="59473"/>
                      <a:pt x="144751" y="725573"/>
                      <a:pt x="165567" y="1503184"/>
                    </a:cubicBezTo>
                    <a:lnTo>
                      <a:pt x="58515" y="1503184"/>
                    </a:lnTo>
                    <a:cubicBezTo>
                      <a:pt x="529" y="1509132"/>
                      <a:pt x="-17314" y="1550763"/>
                      <a:pt x="18371" y="1587934"/>
                    </a:cubicBezTo>
                    <a:lnTo>
                      <a:pt x="513485" y="2083048"/>
                    </a:lnTo>
                    <a:cubicBezTo>
                      <a:pt x="577419" y="2136574"/>
                      <a:pt x="592286" y="2145495"/>
                      <a:pt x="651760" y="2083048"/>
                    </a:cubicBezTo>
                    <a:lnTo>
                      <a:pt x="1146874" y="1605776"/>
                    </a:lnTo>
                    <a:cubicBezTo>
                      <a:pt x="1184045" y="1558197"/>
                      <a:pt x="1176611" y="1515079"/>
                      <a:pt x="1097809" y="1516566"/>
                    </a:cubicBezTo>
                    <a:lnTo>
                      <a:pt x="999678" y="1516566"/>
                    </a:lnTo>
                    <a:cubicBezTo>
                      <a:pt x="906007" y="716652"/>
                      <a:pt x="932771" y="273576"/>
                      <a:pt x="141450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prstClr val="black">
                      <a:lumMod val="65000"/>
                      <a:lumOff val="35000"/>
                    </a:prstClr>
                  </a:solidFill>
                  <a:latin typeface="汉仪锐智简" panose="00020600040101010101" charset="-122"/>
                  <a:ea typeface="汉仪锐智简" panose="00020600040101010101" charset="-122"/>
                </a:endParaRPr>
              </a:p>
            </p:txBody>
          </p:sp>
        </p:grpSp>
        <p:sp>
          <p:nvSpPr>
            <p:cNvPr id="52" name="矩形 51"/>
            <p:cNvSpPr/>
            <p:nvPr/>
          </p:nvSpPr>
          <p:spPr>
            <a:xfrm>
              <a:off x="4238305" y="3484319"/>
              <a:ext cx="582138" cy="5219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prstClr val="white"/>
                  </a:solidFill>
                  <a:latin typeface="汉仪锐智简" panose="00020600040101010101" charset="-122"/>
                  <a:ea typeface="汉仪锐智简" panose="00020600040101010101" charset="-122"/>
                </a:rPr>
                <a:t>1</a:t>
              </a:r>
              <a:endParaRPr lang="en-US" altLang="zh-CN" sz="2800" b="1" dirty="0">
                <a:solidFill>
                  <a:prstClr val="white"/>
                </a:solidFill>
                <a:latin typeface="汉仪锐智简" panose="00020600040101010101" charset="-122"/>
                <a:ea typeface="汉仪锐智简" panose="00020600040101010101" charset="-122"/>
              </a:endParaRPr>
            </a:p>
          </p:txBody>
        </p:sp>
        <p:sp>
          <p:nvSpPr>
            <p:cNvPr id="98" name="矩形 97"/>
            <p:cNvSpPr/>
            <p:nvPr/>
          </p:nvSpPr>
          <p:spPr>
            <a:xfrm>
              <a:off x="5772138" y="5048934"/>
              <a:ext cx="582138" cy="5219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prstClr val="white"/>
                  </a:solidFill>
                  <a:latin typeface="汉仪锐智简" panose="00020600040101010101" charset="-122"/>
                  <a:ea typeface="汉仪锐智简" panose="00020600040101010101" charset="-122"/>
                </a:rPr>
                <a:t>2</a:t>
              </a:r>
              <a:endParaRPr lang="en-US" altLang="zh-CN" sz="2800" b="1" dirty="0">
                <a:solidFill>
                  <a:prstClr val="white"/>
                </a:solidFill>
                <a:latin typeface="汉仪锐智简" panose="00020600040101010101" charset="-122"/>
                <a:ea typeface="汉仪锐智简" panose="00020600040101010101" charset="-122"/>
              </a:endParaRPr>
            </a:p>
          </p:txBody>
        </p:sp>
        <p:sp>
          <p:nvSpPr>
            <p:cNvPr id="99" name="矩形 98"/>
            <p:cNvSpPr/>
            <p:nvPr/>
          </p:nvSpPr>
          <p:spPr>
            <a:xfrm>
              <a:off x="7237797" y="3463449"/>
              <a:ext cx="582138" cy="5219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prstClr val="white"/>
                  </a:solidFill>
                  <a:latin typeface="汉仪锐智简" panose="00020600040101010101" charset="-122"/>
                  <a:ea typeface="汉仪锐智简" panose="00020600040101010101" charset="-122"/>
                </a:rPr>
                <a:t>3</a:t>
              </a:r>
              <a:endParaRPr lang="en-US" altLang="zh-CN" sz="2800" b="1" dirty="0">
                <a:solidFill>
                  <a:prstClr val="white"/>
                </a:solidFill>
                <a:latin typeface="汉仪锐智简" panose="00020600040101010101" charset="-122"/>
                <a:ea typeface="汉仪锐智简" panose="00020600040101010101" charset="-122"/>
              </a:endParaRPr>
            </a:p>
          </p:txBody>
        </p:sp>
        <p:sp>
          <p:nvSpPr>
            <p:cNvPr id="100" name="矩形 99"/>
            <p:cNvSpPr/>
            <p:nvPr/>
          </p:nvSpPr>
          <p:spPr>
            <a:xfrm>
              <a:off x="5687657" y="1957467"/>
              <a:ext cx="582138" cy="5219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prstClr val="white"/>
                  </a:solidFill>
                  <a:latin typeface="汉仪锐智简" panose="00020600040101010101" charset="-122"/>
                  <a:ea typeface="汉仪锐智简" panose="00020600040101010101" charset="-122"/>
                </a:rPr>
                <a:t>4</a:t>
              </a:r>
              <a:endParaRPr lang="en-US" altLang="zh-CN" sz="2800" b="1" dirty="0">
                <a:solidFill>
                  <a:prstClr val="white"/>
                </a:solidFill>
                <a:latin typeface="汉仪锐智简" panose="00020600040101010101" charset="-122"/>
                <a:ea typeface="汉仪锐智简" panose="00020600040101010101" charset="-122"/>
              </a:endParaRPr>
            </a:p>
          </p:txBody>
        </p:sp>
      </p:grpSp>
      <p:sp>
        <p:nvSpPr>
          <p:cNvPr id="105" name="Freeform 52"/>
          <p:cNvSpPr>
            <a:spLocks noEditPoints="1"/>
          </p:cNvSpPr>
          <p:nvPr/>
        </p:nvSpPr>
        <p:spPr bwMode="auto">
          <a:xfrm>
            <a:off x="5592675" y="3641084"/>
            <a:ext cx="973972" cy="973972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110 w 144"/>
              <a:gd name="T11" fmla="*/ 76 h 144"/>
              <a:gd name="T12" fmla="*/ 105 w 144"/>
              <a:gd name="T13" fmla="*/ 91 h 144"/>
              <a:gd name="T14" fmla="*/ 109 w 144"/>
              <a:gd name="T15" fmla="*/ 104 h 144"/>
              <a:gd name="T16" fmla="*/ 91 w 144"/>
              <a:gd name="T17" fmla="*/ 117 h 144"/>
              <a:gd name="T18" fmla="*/ 80 w 144"/>
              <a:gd name="T19" fmla="*/ 110 h 144"/>
              <a:gd name="T20" fmla="*/ 72 w 144"/>
              <a:gd name="T21" fmla="*/ 111 h 144"/>
              <a:gd name="T22" fmla="*/ 64 w 144"/>
              <a:gd name="T23" fmla="*/ 110 h 144"/>
              <a:gd name="T24" fmla="*/ 53 w 144"/>
              <a:gd name="T25" fmla="*/ 117 h 144"/>
              <a:gd name="T26" fmla="*/ 35 w 144"/>
              <a:gd name="T27" fmla="*/ 104 h 144"/>
              <a:gd name="T28" fmla="*/ 39 w 144"/>
              <a:gd name="T29" fmla="*/ 91 h 144"/>
              <a:gd name="T30" fmla="*/ 34 w 144"/>
              <a:gd name="T31" fmla="*/ 76 h 144"/>
              <a:gd name="T32" fmla="*/ 23 w 144"/>
              <a:gd name="T33" fmla="*/ 68 h 144"/>
              <a:gd name="T34" fmla="*/ 30 w 144"/>
              <a:gd name="T35" fmla="*/ 46 h 144"/>
              <a:gd name="T36" fmla="*/ 43 w 144"/>
              <a:gd name="T37" fmla="*/ 46 h 144"/>
              <a:gd name="T38" fmla="*/ 56 w 144"/>
              <a:gd name="T39" fmla="*/ 37 h 144"/>
              <a:gd name="T40" fmla="*/ 60 w 144"/>
              <a:gd name="T41" fmla="*/ 24 h 144"/>
              <a:gd name="T42" fmla="*/ 84 w 144"/>
              <a:gd name="T43" fmla="*/ 24 h 144"/>
              <a:gd name="T44" fmla="*/ 88 w 144"/>
              <a:gd name="T45" fmla="*/ 37 h 144"/>
              <a:gd name="T46" fmla="*/ 101 w 144"/>
              <a:gd name="T47" fmla="*/ 46 h 144"/>
              <a:gd name="T48" fmla="*/ 114 w 144"/>
              <a:gd name="T49" fmla="*/ 46 h 144"/>
              <a:gd name="T50" fmla="*/ 121 w 144"/>
              <a:gd name="T51" fmla="*/ 68 h 144"/>
              <a:gd name="T52" fmla="*/ 110 w 144"/>
              <a:gd name="T53" fmla="*/ 7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110" y="76"/>
                </a:moveTo>
                <a:cubicBezTo>
                  <a:pt x="110" y="81"/>
                  <a:pt x="108" y="87"/>
                  <a:pt x="105" y="91"/>
                </a:cubicBezTo>
                <a:cubicBezTo>
                  <a:pt x="109" y="104"/>
                  <a:pt x="109" y="104"/>
                  <a:pt x="109" y="104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80" y="110"/>
                  <a:pt x="80" y="110"/>
                  <a:pt x="80" y="110"/>
                </a:cubicBezTo>
                <a:cubicBezTo>
                  <a:pt x="78" y="110"/>
                  <a:pt x="75" y="111"/>
                  <a:pt x="72" y="111"/>
                </a:cubicBezTo>
                <a:cubicBezTo>
                  <a:pt x="69" y="111"/>
                  <a:pt x="66" y="110"/>
                  <a:pt x="64" y="110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9" y="91"/>
                  <a:pt x="39" y="91"/>
                  <a:pt x="39" y="91"/>
                </a:cubicBezTo>
                <a:cubicBezTo>
                  <a:pt x="36" y="87"/>
                  <a:pt x="34" y="81"/>
                  <a:pt x="34" y="76"/>
                </a:cubicBezTo>
                <a:cubicBezTo>
                  <a:pt x="23" y="68"/>
                  <a:pt x="23" y="68"/>
                  <a:pt x="23" y="68"/>
                </a:cubicBezTo>
                <a:cubicBezTo>
                  <a:pt x="30" y="46"/>
                  <a:pt x="30" y="46"/>
                  <a:pt x="30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47" y="42"/>
                  <a:pt x="51" y="39"/>
                  <a:pt x="56" y="37"/>
                </a:cubicBezTo>
                <a:cubicBezTo>
                  <a:pt x="60" y="24"/>
                  <a:pt x="60" y="24"/>
                  <a:pt x="60" y="24"/>
                </a:cubicBezTo>
                <a:cubicBezTo>
                  <a:pt x="84" y="24"/>
                  <a:pt x="84" y="24"/>
                  <a:pt x="84" y="24"/>
                </a:cubicBezTo>
                <a:cubicBezTo>
                  <a:pt x="88" y="37"/>
                  <a:pt x="88" y="37"/>
                  <a:pt x="88" y="37"/>
                </a:cubicBezTo>
                <a:cubicBezTo>
                  <a:pt x="93" y="39"/>
                  <a:pt x="97" y="42"/>
                  <a:pt x="101" y="4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21" y="68"/>
                  <a:pt x="121" y="68"/>
                  <a:pt x="121" y="68"/>
                </a:cubicBezTo>
                <a:lnTo>
                  <a:pt x="110" y="7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106" name="文本框 105" descr="7b0a20202020227461726765744d6f64756c65223a20226b6f6e6c696e65666f6e7473220a7d0a"/>
          <p:cNvSpPr txBox="1"/>
          <p:nvPr/>
        </p:nvSpPr>
        <p:spPr>
          <a:xfrm>
            <a:off x="1015844" y="2063069"/>
            <a:ext cx="2409527" cy="1383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004C80"/>
                </a:solidFill>
                <a:latin typeface="汉仪锐智简" panose="00020600040101010101" charset="-122"/>
                <a:ea typeface="汉仪锐智简" panose="00020600040101010101" charset="-122"/>
                <a:cs typeface="汉仪锐智简" panose="00020600040101010101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  <a:cs typeface="汉仪锐智简" panose="00020600040101010101" charset="-122"/>
              </a:rPr>
              <a:t>添加标题内容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汉仪锐智简" panose="00020600040101010101" charset="-122"/>
              <a:ea typeface="汉仪锐智简" panose="00020600040101010101" charset="-122"/>
              <a:cs typeface="汉仪锐智简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的内容打在这里，或者通过复制您的文本后，在此框中选择粘贴，并选择只保留文字。</a:t>
            </a:r>
            <a:endParaRPr lang="zh-CN" altLang="en-US" sz="1200" dirty="0">
              <a:solidFill>
                <a:srgbClr val="302A28"/>
              </a:solidFill>
              <a:latin typeface="Arial" panose="020B0604020202020204" pitchFamily="34" charset="0"/>
              <a:ea typeface="汉仪旗黑-55简" panose="00020600040101010101" charset="-128"/>
            </a:endParaRPr>
          </a:p>
        </p:txBody>
      </p:sp>
      <p:sp>
        <p:nvSpPr>
          <p:cNvPr id="107" name="文本框 106" descr="7b0a20202020227461726765744d6f64756c65223a20226b6f6e6c696e65666f6e7473220a7d0a"/>
          <p:cNvSpPr txBox="1"/>
          <p:nvPr/>
        </p:nvSpPr>
        <p:spPr>
          <a:xfrm>
            <a:off x="1015844" y="4307412"/>
            <a:ext cx="2409527" cy="1383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004C80"/>
                </a:solidFill>
                <a:latin typeface="汉仪锐智简" panose="00020600040101010101" charset="-122"/>
                <a:ea typeface="汉仪锐智简" panose="00020600040101010101" charset="-122"/>
                <a:cs typeface="汉仪锐智简" panose="00020600040101010101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  <a:cs typeface="汉仪锐智简" panose="00020600040101010101" charset="-122"/>
              </a:rPr>
              <a:t>添加标题内容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汉仪锐智简" panose="00020600040101010101" charset="-122"/>
              <a:ea typeface="汉仪锐智简" panose="00020600040101010101" charset="-122"/>
              <a:cs typeface="汉仪锐智简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的内容打在这里，或者通过复制您的文本后，在此框中选择粘贴，并选择只保留文字。</a:t>
            </a:r>
            <a:endParaRPr lang="zh-CN" altLang="en-US" sz="1200" dirty="0">
              <a:solidFill>
                <a:srgbClr val="302A28"/>
              </a:solidFill>
              <a:latin typeface="Arial" panose="020B0604020202020204" pitchFamily="34" charset="0"/>
              <a:ea typeface="汉仪旗黑-55简" panose="00020600040101010101" charset="-128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8910994" y="2083855"/>
            <a:ext cx="2409527" cy="1383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004C80"/>
                </a:solidFill>
                <a:latin typeface="汉仪锐智简" panose="00020600040101010101" charset="-122"/>
                <a:ea typeface="汉仪锐智简" panose="00020600040101010101" charset="-122"/>
                <a:cs typeface="汉仪锐智简" panose="00020600040101010101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  <a:cs typeface="汉仪锐智简" panose="00020600040101010101" charset="-122"/>
              </a:rPr>
              <a:t>添加标题内容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汉仪锐智简" panose="00020600040101010101" charset="-122"/>
              <a:ea typeface="汉仪锐智简" panose="00020600040101010101" charset="-122"/>
              <a:cs typeface="汉仪锐智简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的内容打在这里，或者通过复制您的文本后，在此框中选择粘贴，并选择只保留文字。</a:t>
            </a:r>
            <a:endParaRPr lang="zh-CN" altLang="en-US" sz="1200" dirty="0">
              <a:solidFill>
                <a:srgbClr val="302A28"/>
              </a:solidFill>
              <a:latin typeface="Arial" panose="020B0604020202020204" pitchFamily="34" charset="0"/>
              <a:ea typeface="汉仪旗黑-55简" panose="00020600040101010101" charset="-128"/>
            </a:endParaRPr>
          </a:p>
        </p:txBody>
      </p:sp>
      <p:sp>
        <p:nvSpPr>
          <p:cNvPr id="109" name="文本框 108" descr="7b0a20202020227461726765744d6f64756c65223a20226b6f6e6c696e65666f6e7473220a7d0a"/>
          <p:cNvSpPr txBox="1"/>
          <p:nvPr/>
        </p:nvSpPr>
        <p:spPr>
          <a:xfrm>
            <a:off x="8910994" y="4297712"/>
            <a:ext cx="2409527" cy="1383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004C80"/>
                </a:solidFill>
                <a:latin typeface="汉仪锐智简" panose="00020600040101010101" charset="-122"/>
                <a:ea typeface="汉仪锐智简" panose="00020600040101010101" charset="-122"/>
                <a:cs typeface="汉仪锐智简" panose="00020600040101010101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  <a:cs typeface="汉仪锐智简" panose="00020600040101010101" charset="-122"/>
              </a:rPr>
              <a:t>添加标题内容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汉仪锐智简" panose="00020600040101010101" charset="-122"/>
              <a:ea typeface="汉仪锐智简" panose="00020600040101010101" charset="-122"/>
              <a:cs typeface="汉仪锐智简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的内容打在这里，或者通过复制您的文本后，在此框中选择粘贴，并选择只保留文字。</a:t>
            </a:r>
            <a:endParaRPr lang="zh-CN" altLang="en-US" sz="1200" dirty="0">
              <a:solidFill>
                <a:srgbClr val="302A28"/>
              </a:solidFill>
              <a:latin typeface="Arial" panose="020B0604020202020204" pitchFamily="34" charset="0"/>
              <a:ea typeface="汉仪旗黑-55简" panose="00020600040101010101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 bldLvl="0" animBg="1"/>
      <p:bldP spid="107" grpId="0" bldLvl="0" animBg="1"/>
      <p:bldP spid="108" grpId="0" bldLvl="0" animBg="1"/>
      <p:bldP spid="109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 descr="7b0a20202020227461726765744d6f64756c65223a20226b6f6e6c696e65666f6e7473220a7d0a"/>
          <p:cNvSpPr/>
          <p:nvPr/>
        </p:nvSpPr>
        <p:spPr>
          <a:xfrm>
            <a:off x="1092722" y="316414"/>
            <a:ext cx="262509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zh-CN" altLang="en-US" sz="3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0" y="369768"/>
            <a:ext cx="854439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936889" y="369768"/>
            <a:ext cx="155833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12"/>
          <p:cNvSpPr/>
          <p:nvPr/>
        </p:nvSpPr>
        <p:spPr>
          <a:xfrm>
            <a:off x="854440" y="1749247"/>
            <a:ext cx="2735301" cy="2119470"/>
          </a:xfrm>
          <a:prstGeom prst="rect">
            <a:avLst/>
          </a:prstGeom>
          <a:blipFill>
            <a:blip r:embed="rId1"/>
            <a:stretch>
              <a:fillRect l="-8720" r="-8640"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latin typeface="汉仪锐智简" panose="00020600040101010101" charset="-122"/>
              <a:ea typeface="汉仪锐智简" panose="00020600040101010101" charset="-122"/>
              <a:sym typeface="微软雅黑" panose="020B0503020204020204" pitchFamily="34" charset="-122"/>
            </a:endParaRPr>
          </a:p>
        </p:txBody>
      </p:sp>
      <p:sp>
        <p:nvSpPr>
          <p:cNvPr id="6" name="矩形 12"/>
          <p:cNvSpPr/>
          <p:nvPr/>
        </p:nvSpPr>
        <p:spPr>
          <a:xfrm>
            <a:off x="854439" y="3482958"/>
            <a:ext cx="2735301" cy="38575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lvl="0" algn="ctr"/>
            <a:endParaRPr lang="zh-CN" altLang="en-US" dirty="0">
              <a:solidFill>
                <a:schemeClr val="accent1"/>
              </a:solidFill>
              <a:latin typeface="汉仪锐智简" panose="00020600040101010101" charset="-122"/>
              <a:ea typeface="汉仪锐智简" panose="00020600040101010101" charset="-122"/>
              <a:sym typeface="微软雅黑" panose="020B0503020204020204" pitchFamily="34" charset="-122"/>
            </a:endParaRPr>
          </a:p>
        </p:txBody>
      </p:sp>
      <p:sp>
        <p:nvSpPr>
          <p:cNvPr id="7" name="矩形 12"/>
          <p:cNvSpPr/>
          <p:nvPr/>
        </p:nvSpPr>
        <p:spPr>
          <a:xfrm>
            <a:off x="3776533" y="1749247"/>
            <a:ext cx="2735302" cy="2119470"/>
          </a:xfrm>
          <a:prstGeom prst="rect">
            <a:avLst/>
          </a:prstGeom>
          <a:blipFill>
            <a:blip r:embed="rId2"/>
            <a:stretch>
              <a:fillRect l="-18965" r="-18789"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solidFill>
                <a:schemeClr val="accent2"/>
              </a:solidFill>
              <a:latin typeface="汉仪锐智简" panose="00020600040101010101" charset="-122"/>
              <a:ea typeface="汉仪锐智简" panose="00020600040101010101" charset="-122"/>
              <a:sym typeface="微软雅黑" panose="020B0503020204020204" pitchFamily="34" charset="-122"/>
            </a:endParaRPr>
          </a:p>
        </p:txBody>
      </p:sp>
      <p:sp>
        <p:nvSpPr>
          <p:cNvPr id="8" name="矩形 12"/>
          <p:cNvSpPr/>
          <p:nvPr/>
        </p:nvSpPr>
        <p:spPr>
          <a:xfrm>
            <a:off x="3776533" y="3482958"/>
            <a:ext cx="2735302" cy="38575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lvl="0" algn="ctr"/>
            <a:endParaRPr lang="zh-CN" altLang="en-US">
              <a:latin typeface="汉仪锐智简" panose="00020600040101010101" charset="-122"/>
              <a:ea typeface="汉仪锐智简" panose="00020600040101010101" charset="-122"/>
              <a:sym typeface="微软雅黑" panose="020B0503020204020204" pitchFamily="34" charset="-122"/>
            </a:endParaRPr>
          </a:p>
        </p:txBody>
      </p:sp>
      <p:sp>
        <p:nvSpPr>
          <p:cNvPr id="9" name="矩形 12"/>
          <p:cNvSpPr/>
          <p:nvPr/>
        </p:nvSpPr>
        <p:spPr>
          <a:xfrm>
            <a:off x="854440" y="4080664"/>
            <a:ext cx="2735301" cy="2119470"/>
          </a:xfrm>
          <a:prstGeom prst="rect">
            <a:avLst/>
          </a:prstGeom>
          <a:blipFill>
            <a:blip r:embed="rId3"/>
            <a:stretch>
              <a:fillRect l="-8152" r="-8077"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latin typeface="汉仪锐智简" panose="00020600040101010101" charset="-122"/>
              <a:ea typeface="汉仪锐智简" panose="00020600040101010101" charset="-122"/>
              <a:sym typeface="微软雅黑" panose="020B0503020204020204" pitchFamily="34" charset="-122"/>
            </a:endParaRPr>
          </a:p>
        </p:txBody>
      </p:sp>
      <p:sp>
        <p:nvSpPr>
          <p:cNvPr id="10" name="矩形 12"/>
          <p:cNvSpPr/>
          <p:nvPr/>
        </p:nvSpPr>
        <p:spPr>
          <a:xfrm>
            <a:off x="854439" y="5814375"/>
            <a:ext cx="2735301" cy="38575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lvl="0" algn="ctr"/>
            <a:endParaRPr lang="zh-CN" altLang="en-US">
              <a:solidFill>
                <a:schemeClr val="accent4"/>
              </a:solidFill>
              <a:latin typeface="汉仪锐智简" panose="00020600040101010101" charset="-122"/>
              <a:ea typeface="汉仪锐智简" panose="00020600040101010101" charset="-122"/>
              <a:sym typeface="微软雅黑" panose="020B0503020204020204" pitchFamily="34" charset="-122"/>
            </a:endParaRPr>
          </a:p>
        </p:txBody>
      </p:sp>
      <p:sp>
        <p:nvSpPr>
          <p:cNvPr id="11" name="矩形 12"/>
          <p:cNvSpPr/>
          <p:nvPr/>
        </p:nvSpPr>
        <p:spPr>
          <a:xfrm>
            <a:off x="3776533" y="4080664"/>
            <a:ext cx="2735302" cy="2119470"/>
          </a:xfrm>
          <a:prstGeom prst="rect">
            <a:avLst/>
          </a:prstGeom>
          <a:blipFill>
            <a:blip r:embed="rId4"/>
            <a:stretch>
              <a:fillRect l="-1665" r="-1649"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latin typeface="汉仪锐智简" panose="00020600040101010101" charset="-122"/>
              <a:ea typeface="汉仪锐智简" panose="00020600040101010101" charset="-122"/>
              <a:sym typeface="微软雅黑" panose="020B0503020204020204" pitchFamily="34" charset="-122"/>
            </a:endParaRPr>
          </a:p>
        </p:txBody>
      </p:sp>
      <p:sp>
        <p:nvSpPr>
          <p:cNvPr id="12" name="矩形 12"/>
          <p:cNvSpPr/>
          <p:nvPr/>
        </p:nvSpPr>
        <p:spPr>
          <a:xfrm>
            <a:off x="3776533" y="5814375"/>
            <a:ext cx="2735302" cy="38575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lvl="0" algn="ctr"/>
            <a:endParaRPr lang="zh-CN" altLang="en-US">
              <a:solidFill>
                <a:schemeClr val="accent3"/>
              </a:solidFill>
              <a:latin typeface="汉仪锐智简" panose="00020600040101010101" charset="-122"/>
              <a:ea typeface="汉仪锐智简" panose="00020600040101010101" charset="-122"/>
              <a:sym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7159743" y="3142396"/>
            <a:ext cx="4147971" cy="9220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汉仪旗黑-55简" panose="00020600040101010101" charset="-128"/>
              <a:sym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7159743" y="4638457"/>
            <a:ext cx="4147971" cy="9220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汉仪旗黑-55简" panose="00020600040101010101" charset="-128"/>
              <a:sym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545570" y="3469547"/>
            <a:ext cx="1353038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2000" dirty="0">
                <a:solidFill>
                  <a:schemeClr val="bg1"/>
                </a:solidFill>
                <a:latin typeface="汉仪锐智简" panose="00020600040101010101" charset="-122"/>
                <a:ea typeface="汉仪锐智简" panose="00020600040101010101" charset="-122"/>
                <a:sym typeface="微软雅黑" panose="020B0503020204020204" pitchFamily="34" charset="-122"/>
              </a:rPr>
              <a:t>标题添加</a:t>
            </a:r>
            <a:endParaRPr lang="zh-CN" altLang="en-US" sz="2000" dirty="0">
              <a:solidFill>
                <a:schemeClr val="bg1"/>
              </a:solidFill>
              <a:latin typeface="汉仪锐智简" panose="00020600040101010101" charset="-122"/>
              <a:ea typeface="汉仪锐智简" panose="00020600040101010101" charset="-122"/>
              <a:sym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545570" y="5807198"/>
            <a:ext cx="1353038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2000" dirty="0">
                <a:solidFill>
                  <a:schemeClr val="bg1"/>
                </a:solidFill>
                <a:latin typeface="汉仪锐智简" panose="00020600040101010101" charset="-122"/>
                <a:ea typeface="汉仪锐智简" panose="00020600040101010101" charset="-122"/>
                <a:sym typeface="微软雅黑" panose="020B0503020204020204" pitchFamily="34" charset="-122"/>
              </a:rPr>
              <a:t>标题添加</a:t>
            </a:r>
            <a:endParaRPr lang="zh-CN" altLang="en-US" sz="2000" dirty="0">
              <a:solidFill>
                <a:schemeClr val="bg1"/>
              </a:solidFill>
              <a:latin typeface="汉仪锐智简" panose="00020600040101010101" charset="-122"/>
              <a:ea typeface="汉仪锐智简" panose="00020600040101010101" charset="-122"/>
              <a:sym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467665" y="3469547"/>
            <a:ext cx="1353038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2000" dirty="0">
                <a:solidFill>
                  <a:schemeClr val="bg1"/>
                </a:solidFill>
                <a:latin typeface="汉仪锐智简" panose="00020600040101010101" charset="-122"/>
                <a:ea typeface="汉仪锐智简" panose="00020600040101010101" charset="-122"/>
                <a:sym typeface="微软雅黑" panose="020B0503020204020204" pitchFamily="34" charset="-122"/>
              </a:rPr>
              <a:t>标题添加</a:t>
            </a:r>
            <a:endParaRPr lang="zh-CN" altLang="en-US" sz="2000" dirty="0">
              <a:solidFill>
                <a:schemeClr val="bg1"/>
              </a:solidFill>
              <a:latin typeface="汉仪锐智简" panose="00020600040101010101" charset="-122"/>
              <a:ea typeface="汉仪锐智简" panose="00020600040101010101" charset="-122"/>
              <a:sym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467665" y="5807198"/>
            <a:ext cx="1353038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2000" dirty="0">
                <a:solidFill>
                  <a:schemeClr val="bg1"/>
                </a:solidFill>
                <a:latin typeface="汉仪锐智简" panose="00020600040101010101" charset="-122"/>
                <a:ea typeface="汉仪锐智简" panose="00020600040101010101" charset="-122"/>
                <a:sym typeface="微软雅黑" panose="020B0503020204020204" pitchFamily="34" charset="-122"/>
              </a:rPr>
              <a:t>标题添加</a:t>
            </a:r>
            <a:endParaRPr lang="zh-CN" altLang="en-US" sz="2000" dirty="0">
              <a:solidFill>
                <a:schemeClr val="bg1"/>
              </a:solidFill>
              <a:latin typeface="汉仪锐智简" panose="00020600040101010101" charset="-122"/>
              <a:ea typeface="汉仪锐智简" panose="00020600040101010101" charset="-122"/>
              <a:sym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425223" y="2142251"/>
            <a:ext cx="4108016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  <a:sym typeface="微软雅黑" panose="020B0503020204020204" pitchFamily="34" charset="-122"/>
              </a:rPr>
              <a:t>添加标题内容</a:t>
            </a:r>
            <a:endParaRPr lang="zh-CN" altLang="en-US" sz="3200" dirty="0" smtClean="0">
              <a:solidFill>
                <a:schemeClr val="tx1">
                  <a:lumMod val="85000"/>
                  <a:lumOff val="15000"/>
                </a:schemeClr>
              </a:solidFill>
              <a:latin typeface="汉仪锐智简" panose="00020600040101010101" charset="-122"/>
              <a:ea typeface="汉仪锐智简" panose="00020600040101010101" charset="-122"/>
              <a:sym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259525" y="2127503"/>
            <a:ext cx="54000" cy="612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/>
      <p:bldP spid="20" grpId="0"/>
      <p:bldP spid="21" grpId="0"/>
      <p:bldP spid="22" grpId="0"/>
      <p:bldP spid="23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1070966" y="3841596"/>
            <a:ext cx="4559813" cy="247588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>
                <a:gsLst>
                  <a:gs pos="83000">
                    <a:srgbClr val="C00000"/>
                  </a:gs>
                  <a:gs pos="100000">
                    <a:srgbClr val="C00000"/>
                  </a:gs>
                </a:gsLst>
                <a:lin ang="5400000" scaled="1"/>
              </a:gra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2457700" y="3473949"/>
            <a:ext cx="1806665" cy="677945"/>
            <a:chOff x="3123788" y="1995506"/>
            <a:chExt cx="1806665" cy="677945"/>
          </a:xfrm>
          <a:solidFill>
            <a:schemeClr val="accent1"/>
          </a:solidFill>
        </p:grpSpPr>
        <p:sp>
          <p:nvSpPr>
            <p:cNvPr id="34" name="圆角矩形 33"/>
            <p:cNvSpPr/>
            <p:nvPr/>
          </p:nvSpPr>
          <p:spPr>
            <a:xfrm>
              <a:off x="3123788" y="1995506"/>
              <a:ext cx="1806665" cy="67794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latin typeface="汉仪锐智简" panose="00020600040101010101" charset="-122"/>
                <a:ea typeface="汉仪锐智简" panose="00020600040101010101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3345330" y="2086010"/>
              <a:ext cx="1363580" cy="46037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 smtClean="0">
                  <a:gradFill>
                    <a:gsLst>
                      <a:gs pos="8300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1"/>
                  </a:gradFill>
                  <a:latin typeface="汉仪锐智简" panose="00020600040101010101" charset="-122"/>
                  <a:ea typeface="汉仪锐智简" panose="00020600040101010101" charset="-122"/>
                </a:rPr>
                <a:t>标题</a:t>
              </a:r>
              <a:endParaRPr lang="zh-CN" altLang="en-US" sz="2400" b="1" dirty="0" smtClean="0">
                <a:gradFill>
                  <a:gsLst>
                    <a:gs pos="83000">
                      <a:prstClr val="white"/>
                    </a:gs>
                    <a:gs pos="100000">
                      <a:prstClr val="white"/>
                    </a:gs>
                  </a:gsLst>
                  <a:lin ang="5400000" scaled="1"/>
                </a:gradFill>
                <a:latin typeface="汉仪锐智简" panose="00020600040101010101" charset="-122"/>
                <a:ea typeface="汉仪锐智简" panose="00020600040101010101" charset="-122"/>
              </a:endParaRPr>
            </a:p>
          </p:txBody>
        </p:sp>
      </p:grpSp>
      <p:sp>
        <p:nvSpPr>
          <p:cNvPr id="37" name="矩形 1"/>
          <p:cNvSpPr>
            <a:spLocks noChangeArrowheads="1"/>
          </p:cNvSpPr>
          <p:nvPr/>
        </p:nvSpPr>
        <p:spPr bwMode="auto">
          <a:xfrm>
            <a:off x="1305504" y="4422486"/>
            <a:ext cx="4090737" cy="1337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仿宋_GB2312" panose="02010609030101010101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汉仪旗黑-55简" panose="00020600040101010101" charset="-128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800" dirty="0" smtClean="0">
              <a:solidFill>
                <a:schemeClr val="tx1">
                  <a:lumMod val="85000"/>
                  <a:lumOff val="15000"/>
                </a:schemeClr>
              </a:solidFill>
              <a:ea typeface="汉仪旗黑-55简" panose="00020600040101010101" charset="-128"/>
              <a:sym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380903" y="3841596"/>
            <a:ext cx="4559813" cy="2475884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>
                <a:gsLst>
                  <a:gs pos="83000">
                    <a:srgbClr val="C00000"/>
                  </a:gs>
                  <a:gs pos="100000">
                    <a:srgbClr val="C00000"/>
                  </a:gs>
                </a:gsLst>
                <a:lin ang="5400000" scaled="1"/>
              </a:gra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91700" y="3483474"/>
            <a:ext cx="1758539" cy="677945"/>
            <a:chOff x="3123788" y="1995506"/>
            <a:chExt cx="1758539" cy="677945"/>
          </a:xfrm>
          <a:solidFill>
            <a:schemeClr val="accent2"/>
          </a:solidFill>
        </p:grpSpPr>
        <p:sp>
          <p:nvSpPr>
            <p:cNvPr id="40" name="圆角矩形 39"/>
            <p:cNvSpPr/>
            <p:nvPr/>
          </p:nvSpPr>
          <p:spPr>
            <a:xfrm>
              <a:off x="3123788" y="1995506"/>
              <a:ext cx="1758539" cy="67794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latin typeface="汉仪锐智简" panose="00020600040101010101" charset="-122"/>
                <a:ea typeface="汉仪锐智简" panose="00020600040101010101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3384836" y="2102216"/>
              <a:ext cx="1363580" cy="46037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gradFill>
                    <a:gsLst>
                      <a:gs pos="8300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1"/>
                  </a:gradFill>
                  <a:latin typeface="汉仪锐智简" panose="00020600040101010101" charset="-122"/>
                  <a:ea typeface="汉仪锐智简" panose="00020600040101010101" charset="-122"/>
                </a:rPr>
                <a:t>标题</a:t>
              </a:r>
              <a:endParaRPr lang="zh-CN" altLang="en-US" sz="2400" b="1" dirty="0">
                <a:gradFill>
                  <a:gsLst>
                    <a:gs pos="83000">
                      <a:prstClr val="white"/>
                    </a:gs>
                    <a:gs pos="100000">
                      <a:prstClr val="white"/>
                    </a:gs>
                  </a:gsLst>
                  <a:lin ang="5400000" scaled="1"/>
                </a:gradFill>
                <a:latin typeface="汉仪锐智简" panose="00020600040101010101" charset="-122"/>
                <a:ea typeface="汉仪锐智简" panose="00020600040101010101" charset="-122"/>
              </a:endParaRPr>
            </a:p>
          </p:txBody>
        </p:sp>
      </p:grpSp>
      <p:sp>
        <p:nvSpPr>
          <p:cNvPr id="46" name="矩形 1"/>
          <p:cNvSpPr>
            <a:spLocks noChangeArrowheads="1"/>
          </p:cNvSpPr>
          <p:nvPr/>
        </p:nvSpPr>
        <p:spPr bwMode="auto">
          <a:xfrm>
            <a:off x="6615441" y="4422486"/>
            <a:ext cx="4090737" cy="1337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仿宋_GB2312" panose="02010609030101010101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ea typeface="汉仪旗黑-55简" panose="00020600040101010101" charset="-128"/>
              </a:rPr>
              <a:t>　</a:t>
            </a: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汉仪旗黑-55简" panose="00020600040101010101" charset="-128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  <a:ea typeface="汉仪旗黑-55简" panose="00020600040101010101" charset="-128"/>
              <a:sym typeface="微软雅黑" panose="020B0503020204020204" pitchFamily="34" charset="-122"/>
            </a:endParaRPr>
          </a:p>
        </p:txBody>
      </p:sp>
      <p:sp>
        <p:nvSpPr>
          <p:cNvPr id="47" name="TextBox 45"/>
          <p:cNvSpPr txBox="1"/>
          <p:nvPr/>
        </p:nvSpPr>
        <p:spPr>
          <a:xfrm>
            <a:off x="1144003" y="1687110"/>
            <a:ext cx="9689431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75410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</a:rPr>
              <a:t>您的内容打在这里，或者通过粘贴复制并只保留文字内容您的内容打在这里，或者通过粘贴复制并只保留文字内容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</a:rPr>
              <a:t>.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</a:rPr>
              <a:t>您的内容打在这里，或者通过粘贴复制并只保留文字内容您的内容打在这里，或者通过粘贴复制并只保留文字内容</a:t>
            </a:r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</a:rPr>
              <a:t>.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汉仪旗黑-55简" panose="00020600040101010101" charset="-128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02882" y="306889"/>
            <a:ext cx="262509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zh-CN" altLang="en-US" sz="3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0" y="369768"/>
            <a:ext cx="854439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936889" y="369768"/>
            <a:ext cx="155833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1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ldLvl="0" animBg="1"/>
      <p:bldP spid="37" grpId="0" autoUpdateAnimBg="0"/>
      <p:bldP spid="38" grpId="0" bldLvl="0" animBg="1"/>
      <p:bldP spid="46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44"/>
          <p:cNvSpPr txBox="1"/>
          <p:nvPr/>
        </p:nvSpPr>
        <p:spPr>
          <a:xfrm>
            <a:off x="5201390" y="3968346"/>
            <a:ext cx="401002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latin typeface="汉仪锐智简" panose="00020600040101010101" charset="-122"/>
                <a:ea typeface="汉仪锐智简" panose="00020600040101010101" charset="-122"/>
              </a:rPr>
              <a:t>PART    03</a:t>
            </a:r>
            <a:endParaRPr lang="en-US" altLang="zh-CN" sz="5400" b="1" dirty="0" smtClean="0"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49" name="矩形 48" descr="7b0a20202020227461726765744d6f64756c65223a20226b6f6e6c696e65666f6e7473220a7d0a"/>
          <p:cNvSpPr/>
          <p:nvPr/>
        </p:nvSpPr>
        <p:spPr>
          <a:xfrm>
            <a:off x="5133435" y="2164409"/>
            <a:ext cx="476250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 smtClean="0">
                <a:solidFill>
                  <a:schemeClr val="accent1"/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zh-CN" altLang="en-US" sz="6000" b="1" dirty="0" smtClean="0">
              <a:solidFill>
                <a:schemeClr val="accent1"/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13" name="矩形 1"/>
          <p:cNvSpPr>
            <a:spLocks noChangeArrowheads="1"/>
          </p:cNvSpPr>
          <p:nvPr/>
        </p:nvSpPr>
        <p:spPr bwMode="auto">
          <a:xfrm>
            <a:off x="5201390" y="3180072"/>
            <a:ext cx="453951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仿宋_GB2312" panose="02010609030101010101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600" dirty="0" smtClean="0">
                <a:solidFill>
                  <a:schemeClr val="tx1"/>
                </a:solidFill>
                <a:ea typeface="汉仪旗黑-55简" panose="00020600040101010101" charset="-128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600" dirty="0" smtClean="0">
              <a:solidFill>
                <a:schemeClr val="tx1"/>
              </a:solidFill>
              <a:ea typeface="汉仪旗黑-55简" panose="00020600040101010101" charset="-128"/>
              <a:sym typeface="微软雅黑" panose="020B0503020204020204" pitchFamily="34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327293" y="2289542"/>
            <a:ext cx="2612293" cy="261229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210085" y="2862135"/>
            <a:ext cx="804545" cy="1445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latin typeface="汉仪锐智简" panose="00020600040101010101" charset="-122"/>
                <a:ea typeface="汉仪锐智简" panose="00020600040101010101" charset="-122"/>
              </a:rPr>
              <a:t>3</a:t>
            </a:r>
            <a:endParaRPr lang="en-US" altLang="zh-CN" sz="8800" dirty="0" smtClean="0">
              <a:solidFill>
                <a:schemeClr val="bg1"/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9" grpId="0"/>
      <p:bldP spid="13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 descr="7b0a20202020227461726765744d6f64756c65223a20226b6f6e6c696e65666f6e7473220a7d0a"/>
          <p:cNvSpPr/>
          <p:nvPr/>
        </p:nvSpPr>
        <p:spPr>
          <a:xfrm>
            <a:off x="1054622" y="316414"/>
            <a:ext cx="26212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zh-CN" altLang="en-US" sz="3200" dirty="0" smtClean="0">
              <a:solidFill>
                <a:schemeClr val="tx1">
                  <a:lumMod val="85000"/>
                  <a:lumOff val="15000"/>
                </a:schemeClr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211817" y="3224327"/>
            <a:ext cx="1000931" cy="1000931"/>
            <a:chOff x="878169" y="3356022"/>
            <a:chExt cx="1000931" cy="1000931"/>
          </a:xfrm>
        </p:grpSpPr>
        <p:sp>
          <p:nvSpPr>
            <p:cNvPr id="5" name="椭圆 4"/>
            <p:cNvSpPr/>
            <p:nvPr/>
          </p:nvSpPr>
          <p:spPr>
            <a:xfrm>
              <a:off x="878169" y="3356022"/>
              <a:ext cx="1000931" cy="1000931"/>
            </a:xfrm>
            <a:prstGeom prst="ellipse">
              <a:avLst/>
            </a:prstGeom>
            <a:solidFill>
              <a:schemeClr val="accent2"/>
            </a:solidFill>
            <a:ln w="508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Freeform 26"/>
            <p:cNvSpPr>
              <a:spLocks noEditPoints="1"/>
            </p:cNvSpPr>
            <p:nvPr/>
          </p:nvSpPr>
          <p:spPr bwMode="auto">
            <a:xfrm>
              <a:off x="1160833" y="3657964"/>
              <a:ext cx="434060" cy="456038"/>
            </a:xfrm>
            <a:custGeom>
              <a:avLst/>
              <a:gdLst>
                <a:gd name="T0" fmla="*/ 139 w 577"/>
                <a:gd name="T1" fmla="*/ 87 h 609"/>
                <a:gd name="T2" fmla="*/ 27 w 577"/>
                <a:gd name="T3" fmla="*/ 87 h 609"/>
                <a:gd name="T4" fmla="*/ 27 w 577"/>
                <a:gd name="T5" fmla="*/ 48 h 609"/>
                <a:gd name="T6" fmla="*/ 139 w 577"/>
                <a:gd name="T7" fmla="*/ 48 h 609"/>
                <a:gd name="T8" fmla="*/ 139 w 577"/>
                <a:gd name="T9" fmla="*/ 87 h 609"/>
                <a:gd name="T10" fmla="*/ 139 w 577"/>
                <a:gd name="T11" fmla="*/ 179 h 609"/>
                <a:gd name="T12" fmla="*/ 27 w 577"/>
                <a:gd name="T13" fmla="*/ 179 h 609"/>
                <a:gd name="T14" fmla="*/ 27 w 577"/>
                <a:gd name="T15" fmla="*/ 140 h 609"/>
                <a:gd name="T16" fmla="*/ 139 w 577"/>
                <a:gd name="T17" fmla="*/ 140 h 609"/>
                <a:gd name="T18" fmla="*/ 139 w 577"/>
                <a:gd name="T19" fmla="*/ 179 h 609"/>
                <a:gd name="T20" fmla="*/ 139 w 577"/>
                <a:gd name="T21" fmla="*/ 271 h 609"/>
                <a:gd name="T22" fmla="*/ 27 w 577"/>
                <a:gd name="T23" fmla="*/ 271 h 609"/>
                <a:gd name="T24" fmla="*/ 27 w 577"/>
                <a:gd name="T25" fmla="*/ 232 h 609"/>
                <a:gd name="T26" fmla="*/ 139 w 577"/>
                <a:gd name="T27" fmla="*/ 232 h 609"/>
                <a:gd name="T28" fmla="*/ 139 w 577"/>
                <a:gd name="T29" fmla="*/ 271 h 609"/>
                <a:gd name="T30" fmla="*/ 0 w 577"/>
                <a:gd name="T31" fmla="*/ 609 h 609"/>
                <a:gd name="T32" fmla="*/ 166 w 577"/>
                <a:gd name="T33" fmla="*/ 609 h 609"/>
                <a:gd name="T34" fmla="*/ 166 w 577"/>
                <a:gd name="T35" fmla="*/ 0 h 609"/>
                <a:gd name="T36" fmla="*/ 0 w 577"/>
                <a:gd name="T37" fmla="*/ 0 h 609"/>
                <a:gd name="T38" fmla="*/ 0 w 577"/>
                <a:gd name="T39" fmla="*/ 609 h 609"/>
                <a:gd name="T40" fmla="*/ 344 w 577"/>
                <a:gd name="T41" fmla="*/ 87 h 609"/>
                <a:gd name="T42" fmla="*/ 232 w 577"/>
                <a:gd name="T43" fmla="*/ 87 h 609"/>
                <a:gd name="T44" fmla="*/ 232 w 577"/>
                <a:gd name="T45" fmla="*/ 48 h 609"/>
                <a:gd name="T46" fmla="*/ 344 w 577"/>
                <a:gd name="T47" fmla="*/ 48 h 609"/>
                <a:gd name="T48" fmla="*/ 344 w 577"/>
                <a:gd name="T49" fmla="*/ 87 h 609"/>
                <a:gd name="T50" fmla="*/ 344 w 577"/>
                <a:gd name="T51" fmla="*/ 179 h 609"/>
                <a:gd name="T52" fmla="*/ 232 w 577"/>
                <a:gd name="T53" fmla="*/ 179 h 609"/>
                <a:gd name="T54" fmla="*/ 232 w 577"/>
                <a:gd name="T55" fmla="*/ 140 h 609"/>
                <a:gd name="T56" fmla="*/ 344 w 577"/>
                <a:gd name="T57" fmla="*/ 140 h 609"/>
                <a:gd name="T58" fmla="*/ 344 w 577"/>
                <a:gd name="T59" fmla="*/ 179 h 609"/>
                <a:gd name="T60" fmla="*/ 344 w 577"/>
                <a:gd name="T61" fmla="*/ 271 h 609"/>
                <a:gd name="T62" fmla="*/ 232 w 577"/>
                <a:gd name="T63" fmla="*/ 271 h 609"/>
                <a:gd name="T64" fmla="*/ 232 w 577"/>
                <a:gd name="T65" fmla="*/ 232 h 609"/>
                <a:gd name="T66" fmla="*/ 344 w 577"/>
                <a:gd name="T67" fmla="*/ 232 h 609"/>
                <a:gd name="T68" fmla="*/ 344 w 577"/>
                <a:gd name="T69" fmla="*/ 271 h 609"/>
                <a:gd name="T70" fmla="*/ 205 w 577"/>
                <a:gd name="T71" fmla="*/ 609 h 609"/>
                <a:gd name="T72" fmla="*/ 371 w 577"/>
                <a:gd name="T73" fmla="*/ 609 h 609"/>
                <a:gd name="T74" fmla="*/ 371 w 577"/>
                <a:gd name="T75" fmla="*/ 0 h 609"/>
                <a:gd name="T76" fmla="*/ 205 w 577"/>
                <a:gd name="T77" fmla="*/ 0 h 609"/>
                <a:gd name="T78" fmla="*/ 205 w 577"/>
                <a:gd name="T79" fmla="*/ 609 h 609"/>
                <a:gd name="T80" fmla="*/ 549 w 577"/>
                <a:gd name="T81" fmla="*/ 87 h 609"/>
                <a:gd name="T82" fmla="*/ 437 w 577"/>
                <a:gd name="T83" fmla="*/ 87 h 609"/>
                <a:gd name="T84" fmla="*/ 437 w 577"/>
                <a:gd name="T85" fmla="*/ 48 h 609"/>
                <a:gd name="T86" fmla="*/ 549 w 577"/>
                <a:gd name="T87" fmla="*/ 48 h 609"/>
                <a:gd name="T88" fmla="*/ 549 w 577"/>
                <a:gd name="T89" fmla="*/ 87 h 609"/>
                <a:gd name="T90" fmla="*/ 549 w 577"/>
                <a:gd name="T91" fmla="*/ 179 h 609"/>
                <a:gd name="T92" fmla="*/ 437 w 577"/>
                <a:gd name="T93" fmla="*/ 179 h 609"/>
                <a:gd name="T94" fmla="*/ 437 w 577"/>
                <a:gd name="T95" fmla="*/ 140 h 609"/>
                <a:gd name="T96" fmla="*/ 549 w 577"/>
                <a:gd name="T97" fmla="*/ 140 h 609"/>
                <a:gd name="T98" fmla="*/ 549 w 577"/>
                <a:gd name="T99" fmla="*/ 179 h 609"/>
                <a:gd name="T100" fmla="*/ 549 w 577"/>
                <a:gd name="T101" fmla="*/ 271 h 609"/>
                <a:gd name="T102" fmla="*/ 437 w 577"/>
                <a:gd name="T103" fmla="*/ 271 h 609"/>
                <a:gd name="T104" fmla="*/ 437 w 577"/>
                <a:gd name="T105" fmla="*/ 232 h 609"/>
                <a:gd name="T106" fmla="*/ 549 w 577"/>
                <a:gd name="T107" fmla="*/ 232 h 609"/>
                <a:gd name="T108" fmla="*/ 549 w 577"/>
                <a:gd name="T109" fmla="*/ 271 h 609"/>
                <a:gd name="T110" fmla="*/ 410 w 577"/>
                <a:gd name="T111" fmla="*/ 609 h 609"/>
                <a:gd name="T112" fmla="*/ 577 w 577"/>
                <a:gd name="T113" fmla="*/ 609 h 609"/>
                <a:gd name="T114" fmla="*/ 577 w 577"/>
                <a:gd name="T115" fmla="*/ 0 h 609"/>
                <a:gd name="T116" fmla="*/ 410 w 577"/>
                <a:gd name="T117" fmla="*/ 0 h 609"/>
                <a:gd name="T118" fmla="*/ 410 w 577"/>
                <a:gd name="T11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7" h="609">
                  <a:moveTo>
                    <a:pt x="139" y="87"/>
                  </a:moveTo>
                  <a:lnTo>
                    <a:pt x="27" y="87"/>
                  </a:lnTo>
                  <a:lnTo>
                    <a:pt x="27" y="48"/>
                  </a:lnTo>
                  <a:lnTo>
                    <a:pt x="139" y="48"/>
                  </a:lnTo>
                  <a:lnTo>
                    <a:pt x="139" y="87"/>
                  </a:lnTo>
                  <a:close/>
                  <a:moveTo>
                    <a:pt x="139" y="179"/>
                  </a:moveTo>
                  <a:lnTo>
                    <a:pt x="27" y="179"/>
                  </a:lnTo>
                  <a:lnTo>
                    <a:pt x="27" y="140"/>
                  </a:lnTo>
                  <a:lnTo>
                    <a:pt x="139" y="140"/>
                  </a:lnTo>
                  <a:lnTo>
                    <a:pt x="139" y="179"/>
                  </a:lnTo>
                  <a:close/>
                  <a:moveTo>
                    <a:pt x="139" y="271"/>
                  </a:moveTo>
                  <a:lnTo>
                    <a:pt x="27" y="271"/>
                  </a:lnTo>
                  <a:lnTo>
                    <a:pt x="27" y="232"/>
                  </a:lnTo>
                  <a:lnTo>
                    <a:pt x="139" y="232"/>
                  </a:lnTo>
                  <a:lnTo>
                    <a:pt x="139" y="271"/>
                  </a:lnTo>
                  <a:close/>
                  <a:moveTo>
                    <a:pt x="0" y="609"/>
                  </a:moveTo>
                  <a:lnTo>
                    <a:pt x="166" y="609"/>
                  </a:lnTo>
                  <a:lnTo>
                    <a:pt x="166" y="0"/>
                  </a:lnTo>
                  <a:lnTo>
                    <a:pt x="0" y="0"/>
                  </a:lnTo>
                  <a:lnTo>
                    <a:pt x="0" y="609"/>
                  </a:lnTo>
                  <a:close/>
                  <a:moveTo>
                    <a:pt x="344" y="87"/>
                  </a:moveTo>
                  <a:lnTo>
                    <a:pt x="232" y="87"/>
                  </a:lnTo>
                  <a:lnTo>
                    <a:pt x="232" y="48"/>
                  </a:lnTo>
                  <a:lnTo>
                    <a:pt x="344" y="48"/>
                  </a:lnTo>
                  <a:lnTo>
                    <a:pt x="344" y="87"/>
                  </a:lnTo>
                  <a:close/>
                  <a:moveTo>
                    <a:pt x="344" y="179"/>
                  </a:moveTo>
                  <a:lnTo>
                    <a:pt x="232" y="179"/>
                  </a:lnTo>
                  <a:lnTo>
                    <a:pt x="232" y="140"/>
                  </a:lnTo>
                  <a:lnTo>
                    <a:pt x="344" y="140"/>
                  </a:lnTo>
                  <a:lnTo>
                    <a:pt x="344" y="179"/>
                  </a:lnTo>
                  <a:close/>
                  <a:moveTo>
                    <a:pt x="344" y="271"/>
                  </a:moveTo>
                  <a:lnTo>
                    <a:pt x="232" y="271"/>
                  </a:lnTo>
                  <a:lnTo>
                    <a:pt x="232" y="232"/>
                  </a:lnTo>
                  <a:lnTo>
                    <a:pt x="344" y="232"/>
                  </a:lnTo>
                  <a:lnTo>
                    <a:pt x="344" y="271"/>
                  </a:lnTo>
                  <a:close/>
                  <a:moveTo>
                    <a:pt x="205" y="609"/>
                  </a:moveTo>
                  <a:lnTo>
                    <a:pt x="371" y="609"/>
                  </a:lnTo>
                  <a:lnTo>
                    <a:pt x="371" y="0"/>
                  </a:lnTo>
                  <a:lnTo>
                    <a:pt x="205" y="0"/>
                  </a:lnTo>
                  <a:lnTo>
                    <a:pt x="205" y="609"/>
                  </a:lnTo>
                  <a:close/>
                  <a:moveTo>
                    <a:pt x="549" y="87"/>
                  </a:moveTo>
                  <a:lnTo>
                    <a:pt x="437" y="87"/>
                  </a:lnTo>
                  <a:lnTo>
                    <a:pt x="437" y="48"/>
                  </a:lnTo>
                  <a:lnTo>
                    <a:pt x="549" y="48"/>
                  </a:lnTo>
                  <a:lnTo>
                    <a:pt x="549" y="87"/>
                  </a:lnTo>
                  <a:close/>
                  <a:moveTo>
                    <a:pt x="549" y="179"/>
                  </a:moveTo>
                  <a:lnTo>
                    <a:pt x="437" y="179"/>
                  </a:lnTo>
                  <a:lnTo>
                    <a:pt x="437" y="140"/>
                  </a:lnTo>
                  <a:lnTo>
                    <a:pt x="549" y="140"/>
                  </a:lnTo>
                  <a:lnTo>
                    <a:pt x="549" y="179"/>
                  </a:lnTo>
                  <a:close/>
                  <a:moveTo>
                    <a:pt x="549" y="271"/>
                  </a:moveTo>
                  <a:lnTo>
                    <a:pt x="437" y="271"/>
                  </a:lnTo>
                  <a:lnTo>
                    <a:pt x="437" y="232"/>
                  </a:lnTo>
                  <a:lnTo>
                    <a:pt x="549" y="232"/>
                  </a:lnTo>
                  <a:lnTo>
                    <a:pt x="549" y="271"/>
                  </a:lnTo>
                  <a:close/>
                  <a:moveTo>
                    <a:pt x="410" y="609"/>
                  </a:moveTo>
                  <a:lnTo>
                    <a:pt x="577" y="609"/>
                  </a:lnTo>
                  <a:lnTo>
                    <a:pt x="577" y="0"/>
                  </a:lnTo>
                  <a:lnTo>
                    <a:pt x="410" y="0"/>
                  </a:lnTo>
                  <a:lnTo>
                    <a:pt x="410" y="609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ED7D31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211817" y="1714505"/>
            <a:ext cx="1000931" cy="1000931"/>
            <a:chOff x="6791040" y="1846200"/>
            <a:chExt cx="1000931" cy="1000931"/>
          </a:xfrm>
        </p:grpSpPr>
        <p:sp>
          <p:nvSpPr>
            <p:cNvPr id="14" name="椭圆 13"/>
            <p:cNvSpPr/>
            <p:nvPr/>
          </p:nvSpPr>
          <p:spPr>
            <a:xfrm>
              <a:off x="6791040" y="1846200"/>
              <a:ext cx="1000931" cy="1000931"/>
            </a:xfrm>
            <a:prstGeom prst="ellipse">
              <a:avLst/>
            </a:prstGeom>
            <a:solidFill>
              <a:schemeClr val="accent1"/>
            </a:solidFill>
            <a:ln w="508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Freeform 31"/>
            <p:cNvSpPr>
              <a:spLocks noEditPoints="1"/>
            </p:cNvSpPr>
            <p:nvPr/>
          </p:nvSpPr>
          <p:spPr bwMode="auto">
            <a:xfrm>
              <a:off x="7110188" y="2168297"/>
              <a:ext cx="362633" cy="456039"/>
            </a:xfrm>
            <a:custGeom>
              <a:avLst/>
              <a:gdLst>
                <a:gd name="T0" fmla="*/ 82 w 484"/>
                <a:gd name="T1" fmla="*/ 166 h 606"/>
                <a:gd name="T2" fmla="*/ 82 w 484"/>
                <a:gd name="T3" fmla="*/ 186 h 606"/>
                <a:gd name="T4" fmla="*/ 331 w 484"/>
                <a:gd name="T5" fmla="*/ 193 h 606"/>
                <a:gd name="T6" fmla="*/ 331 w 484"/>
                <a:gd name="T7" fmla="*/ 173 h 606"/>
                <a:gd name="T8" fmla="*/ 387 w 484"/>
                <a:gd name="T9" fmla="*/ 556 h 606"/>
                <a:gd name="T10" fmla="*/ 388 w 484"/>
                <a:gd name="T11" fmla="*/ 564 h 606"/>
                <a:gd name="T12" fmla="*/ 418 w 484"/>
                <a:gd name="T13" fmla="*/ 594 h 606"/>
                <a:gd name="T14" fmla="*/ 474 w 484"/>
                <a:gd name="T15" fmla="*/ 581 h 606"/>
                <a:gd name="T16" fmla="*/ 474 w 484"/>
                <a:gd name="T17" fmla="*/ 531 h 606"/>
                <a:gd name="T18" fmla="*/ 444 w 484"/>
                <a:gd name="T19" fmla="*/ 501 h 606"/>
                <a:gd name="T20" fmla="*/ 418 w 484"/>
                <a:gd name="T21" fmla="*/ 519 h 606"/>
                <a:gd name="T22" fmla="*/ 384 w 484"/>
                <a:gd name="T23" fmla="*/ 553 h 606"/>
                <a:gd name="T24" fmla="*/ 218 w 484"/>
                <a:gd name="T25" fmla="*/ 354 h 606"/>
                <a:gd name="T26" fmla="*/ 229 w 484"/>
                <a:gd name="T27" fmla="*/ 336 h 606"/>
                <a:gd name="T28" fmla="*/ 207 w 484"/>
                <a:gd name="T29" fmla="*/ 320 h 606"/>
                <a:gd name="T30" fmla="*/ 207 w 484"/>
                <a:gd name="T31" fmla="*/ 327 h 606"/>
                <a:gd name="T32" fmla="*/ 246 w 484"/>
                <a:gd name="T33" fmla="*/ 422 h 606"/>
                <a:gd name="T34" fmla="*/ 297 w 484"/>
                <a:gd name="T35" fmla="*/ 364 h 606"/>
                <a:gd name="T36" fmla="*/ 296 w 484"/>
                <a:gd name="T37" fmla="*/ 357 h 606"/>
                <a:gd name="T38" fmla="*/ 224 w 484"/>
                <a:gd name="T39" fmla="*/ 362 h 606"/>
                <a:gd name="T40" fmla="*/ 224 w 484"/>
                <a:gd name="T41" fmla="*/ 368 h 606"/>
                <a:gd name="T42" fmla="*/ 246 w 484"/>
                <a:gd name="T43" fmla="*/ 422 h 606"/>
                <a:gd name="T44" fmla="*/ 429 w 484"/>
                <a:gd name="T45" fmla="*/ 493 h 606"/>
                <a:gd name="T46" fmla="*/ 429 w 484"/>
                <a:gd name="T47" fmla="*/ 487 h 606"/>
                <a:gd name="T48" fmla="*/ 394 w 484"/>
                <a:gd name="T49" fmla="*/ 451 h 606"/>
                <a:gd name="T50" fmla="*/ 256 w 484"/>
                <a:gd name="T51" fmla="*/ 425 h 606"/>
                <a:gd name="T52" fmla="*/ 256 w 484"/>
                <a:gd name="T53" fmla="*/ 432 h 606"/>
                <a:gd name="T54" fmla="*/ 354 w 484"/>
                <a:gd name="T55" fmla="*/ 530 h 606"/>
                <a:gd name="T56" fmla="*/ 395 w 484"/>
                <a:gd name="T57" fmla="*/ 528 h 606"/>
                <a:gd name="T58" fmla="*/ 20 w 484"/>
                <a:gd name="T59" fmla="*/ 150 h 606"/>
                <a:gd name="T60" fmla="*/ 89 w 484"/>
                <a:gd name="T61" fmla="*/ 152 h 606"/>
                <a:gd name="T62" fmla="*/ 141 w 484"/>
                <a:gd name="T63" fmla="*/ 100 h 606"/>
                <a:gd name="T64" fmla="*/ 141 w 484"/>
                <a:gd name="T65" fmla="*/ 93 h 606"/>
                <a:gd name="T66" fmla="*/ 383 w 484"/>
                <a:gd name="T67" fmla="*/ 27 h 606"/>
                <a:gd name="T68" fmla="*/ 394 w 484"/>
                <a:gd name="T69" fmla="*/ 422 h 606"/>
                <a:gd name="T70" fmla="*/ 414 w 484"/>
                <a:gd name="T71" fmla="*/ 449 h 606"/>
                <a:gd name="T72" fmla="*/ 414 w 484"/>
                <a:gd name="T73" fmla="*/ 39 h 606"/>
                <a:gd name="T74" fmla="*/ 383 w 484"/>
                <a:gd name="T75" fmla="*/ 0 h 606"/>
                <a:gd name="T76" fmla="*/ 121 w 484"/>
                <a:gd name="T77" fmla="*/ 2 h 606"/>
                <a:gd name="T78" fmla="*/ 0 w 484"/>
                <a:gd name="T79" fmla="*/ 123 h 606"/>
                <a:gd name="T80" fmla="*/ 0 w 484"/>
                <a:gd name="T81" fmla="*/ 492 h 606"/>
                <a:gd name="T82" fmla="*/ 32 w 484"/>
                <a:gd name="T83" fmla="*/ 530 h 606"/>
                <a:gd name="T84" fmla="*/ 319 w 484"/>
                <a:gd name="T85" fmla="*/ 524 h 606"/>
                <a:gd name="T86" fmla="*/ 305 w 484"/>
                <a:gd name="T87" fmla="*/ 503 h 606"/>
                <a:gd name="T88" fmla="*/ 20 w 484"/>
                <a:gd name="T89" fmla="*/ 492 h 606"/>
                <a:gd name="T90" fmla="*/ 20 w 484"/>
                <a:gd name="T91" fmla="*/ 150 h 606"/>
                <a:gd name="T92" fmla="*/ 156 w 484"/>
                <a:gd name="T93" fmla="*/ 321 h 606"/>
                <a:gd name="T94" fmla="*/ 156 w 484"/>
                <a:gd name="T95" fmla="*/ 301 h 606"/>
                <a:gd name="T96" fmla="*/ 82 w 484"/>
                <a:gd name="T97" fmla="*/ 294 h 606"/>
                <a:gd name="T98" fmla="*/ 82 w 484"/>
                <a:gd name="T99" fmla="*/ 315 h 606"/>
                <a:gd name="T100" fmla="*/ 82 w 484"/>
                <a:gd name="T101" fmla="*/ 272 h 606"/>
                <a:gd name="T102" fmla="*/ 331 w 484"/>
                <a:gd name="T103" fmla="*/ 279 h 606"/>
                <a:gd name="T104" fmla="*/ 331 w 484"/>
                <a:gd name="T105" fmla="*/ 258 h 606"/>
                <a:gd name="T106" fmla="*/ 82 w 484"/>
                <a:gd name="T107" fmla="*/ 252 h 606"/>
                <a:gd name="T108" fmla="*/ 82 w 484"/>
                <a:gd name="T109" fmla="*/ 272 h 606"/>
                <a:gd name="T110" fmla="*/ 82 w 484"/>
                <a:gd name="T111" fmla="*/ 236 h 606"/>
                <a:gd name="T112" fmla="*/ 331 w 484"/>
                <a:gd name="T113" fmla="*/ 229 h 606"/>
                <a:gd name="T114" fmla="*/ 331 w 484"/>
                <a:gd name="T115" fmla="*/ 209 h 606"/>
                <a:gd name="T116" fmla="*/ 82 w 484"/>
                <a:gd name="T117" fmla="*/ 216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4" h="606">
                  <a:moveTo>
                    <a:pt x="331" y="166"/>
                  </a:moveTo>
                  <a:lnTo>
                    <a:pt x="82" y="166"/>
                  </a:lnTo>
                  <a:lnTo>
                    <a:pt x="82" y="173"/>
                  </a:lnTo>
                  <a:lnTo>
                    <a:pt x="82" y="186"/>
                  </a:lnTo>
                  <a:lnTo>
                    <a:pt x="82" y="193"/>
                  </a:lnTo>
                  <a:lnTo>
                    <a:pt x="331" y="193"/>
                  </a:lnTo>
                  <a:lnTo>
                    <a:pt x="331" y="186"/>
                  </a:lnTo>
                  <a:lnTo>
                    <a:pt x="331" y="173"/>
                  </a:lnTo>
                  <a:lnTo>
                    <a:pt x="331" y="166"/>
                  </a:lnTo>
                  <a:close/>
                  <a:moveTo>
                    <a:pt x="387" y="556"/>
                  </a:moveTo>
                  <a:lnTo>
                    <a:pt x="384" y="560"/>
                  </a:lnTo>
                  <a:lnTo>
                    <a:pt x="388" y="564"/>
                  </a:lnTo>
                  <a:lnTo>
                    <a:pt x="408" y="583"/>
                  </a:lnTo>
                  <a:lnTo>
                    <a:pt x="418" y="594"/>
                  </a:lnTo>
                  <a:cubicBezTo>
                    <a:pt x="430" y="606"/>
                    <a:pt x="450" y="606"/>
                    <a:pt x="462" y="594"/>
                  </a:cubicBezTo>
                  <a:lnTo>
                    <a:pt x="474" y="581"/>
                  </a:lnTo>
                  <a:cubicBezTo>
                    <a:pt x="481" y="575"/>
                    <a:pt x="484" y="565"/>
                    <a:pt x="483" y="556"/>
                  </a:cubicBezTo>
                  <a:cubicBezTo>
                    <a:pt x="484" y="547"/>
                    <a:pt x="481" y="538"/>
                    <a:pt x="474" y="531"/>
                  </a:cubicBezTo>
                  <a:lnTo>
                    <a:pt x="462" y="519"/>
                  </a:lnTo>
                  <a:lnTo>
                    <a:pt x="444" y="501"/>
                  </a:lnTo>
                  <a:lnTo>
                    <a:pt x="440" y="497"/>
                  </a:lnTo>
                  <a:lnTo>
                    <a:pt x="418" y="519"/>
                  </a:lnTo>
                  <a:lnTo>
                    <a:pt x="412" y="525"/>
                  </a:lnTo>
                  <a:lnTo>
                    <a:pt x="384" y="553"/>
                  </a:lnTo>
                  <a:lnTo>
                    <a:pt x="387" y="556"/>
                  </a:lnTo>
                  <a:close/>
                  <a:moveTo>
                    <a:pt x="218" y="354"/>
                  </a:moveTo>
                  <a:lnTo>
                    <a:pt x="234" y="338"/>
                  </a:lnTo>
                  <a:lnTo>
                    <a:pt x="229" y="336"/>
                  </a:lnTo>
                  <a:lnTo>
                    <a:pt x="234" y="331"/>
                  </a:lnTo>
                  <a:lnTo>
                    <a:pt x="207" y="320"/>
                  </a:lnTo>
                  <a:lnTo>
                    <a:pt x="211" y="328"/>
                  </a:lnTo>
                  <a:lnTo>
                    <a:pt x="207" y="327"/>
                  </a:lnTo>
                  <a:lnTo>
                    <a:pt x="218" y="354"/>
                  </a:lnTo>
                  <a:close/>
                  <a:moveTo>
                    <a:pt x="246" y="422"/>
                  </a:moveTo>
                  <a:lnTo>
                    <a:pt x="302" y="366"/>
                  </a:lnTo>
                  <a:lnTo>
                    <a:pt x="297" y="364"/>
                  </a:lnTo>
                  <a:lnTo>
                    <a:pt x="302" y="359"/>
                  </a:lnTo>
                  <a:lnTo>
                    <a:pt x="296" y="357"/>
                  </a:lnTo>
                  <a:lnTo>
                    <a:pt x="249" y="337"/>
                  </a:lnTo>
                  <a:lnTo>
                    <a:pt x="224" y="362"/>
                  </a:lnTo>
                  <a:lnTo>
                    <a:pt x="226" y="366"/>
                  </a:lnTo>
                  <a:lnTo>
                    <a:pt x="224" y="368"/>
                  </a:lnTo>
                  <a:lnTo>
                    <a:pt x="243" y="416"/>
                  </a:lnTo>
                  <a:lnTo>
                    <a:pt x="246" y="422"/>
                  </a:lnTo>
                  <a:close/>
                  <a:moveTo>
                    <a:pt x="412" y="511"/>
                  </a:moveTo>
                  <a:lnTo>
                    <a:pt x="429" y="493"/>
                  </a:lnTo>
                  <a:lnTo>
                    <a:pt x="426" y="490"/>
                  </a:lnTo>
                  <a:lnTo>
                    <a:pt x="429" y="487"/>
                  </a:lnTo>
                  <a:lnTo>
                    <a:pt x="414" y="472"/>
                  </a:lnTo>
                  <a:lnTo>
                    <a:pt x="394" y="451"/>
                  </a:lnTo>
                  <a:lnTo>
                    <a:pt x="312" y="369"/>
                  </a:lnTo>
                  <a:lnTo>
                    <a:pt x="256" y="425"/>
                  </a:lnTo>
                  <a:lnTo>
                    <a:pt x="260" y="429"/>
                  </a:lnTo>
                  <a:lnTo>
                    <a:pt x="256" y="432"/>
                  </a:lnTo>
                  <a:lnTo>
                    <a:pt x="334" y="510"/>
                  </a:lnTo>
                  <a:lnTo>
                    <a:pt x="354" y="530"/>
                  </a:lnTo>
                  <a:lnTo>
                    <a:pt x="374" y="549"/>
                  </a:lnTo>
                  <a:lnTo>
                    <a:pt x="395" y="528"/>
                  </a:lnTo>
                  <a:lnTo>
                    <a:pt x="412" y="511"/>
                  </a:lnTo>
                  <a:close/>
                  <a:moveTo>
                    <a:pt x="20" y="150"/>
                  </a:moveTo>
                  <a:lnTo>
                    <a:pt x="89" y="152"/>
                  </a:lnTo>
                  <a:lnTo>
                    <a:pt x="89" y="152"/>
                  </a:lnTo>
                  <a:lnTo>
                    <a:pt x="89" y="152"/>
                  </a:lnTo>
                  <a:cubicBezTo>
                    <a:pt x="118" y="152"/>
                    <a:pt x="141" y="129"/>
                    <a:pt x="141" y="100"/>
                  </a:cubicBezTo>
                  <a:lnTo>
                    <a:pt x="141" y="94"/>
                  </a:lnTo>
                  <a:lnTo>
                    <a:pt x="141" y="93"/>
                  </a:lnTo>
                  <a:lnTo>
                    <a:pt x="141" y="27"/>
                  </a:lnTo>
                  <a:lnTo>
                    <a:pt x="383" y="27"/>
                  </a:lnTo>
                  <a:cubicBezTo>
                    <a:pt x="389" y="27"/>
                    <a:pt x="394" y="32"/>
                    <a:pt x="394" y="38"/>
                  </a:cubicBezTo>
                  <a:lnTo>
                    <a:pt x="394" y="422"/>
                  </a:lnTo>
                  <a:lnTo>
                    <a:pt x="394" y="429"/>
                  </a:lnTo>
                  <a:lnTo>
                    <a:pt x="414" y="449"/>
                  </a:lnTo>
                  <a:lnTo>
                    <a:pt x="414" y="443"/>
                  </a:lnTo>
                  <a:lnTo>
                    <a:pt x="414" y="39"/>
                  </a:lnTo>
                  <a:lnTo>
                    <a:pt x="414" y="32"/>
                  </a:lnTo>
                  <a:cubicBezTo>
                    <a:pt x="414" y="14"/>
                    <a:pt x="400" y="0"/>
                    <a:pt x="383" y="0"/>
                  </a:cubicBezTo>
                  <a:lnTo>
                    <a:pt x="123" y="0"/>
                  </a:lnTo>
                  <a:lnTo>
                    <a:pt x="121" y="2"/>
                  </a:lnTo>
                  <a:lnTo>
                    <a:pt x="1" y="122"/>
                  </a:lnTo>
                  <a:lnTo>
                    <a:pt x="0" y="123"/>
                  </a:lnTo>
                  <a:lnTo>
                    <a:pt x="0" y="130"/>
                  </a:lnTo>
                  <a:lnTo>
                    <a:pt x="0" y="492"/>
                  </a:lnTo>
                  <a:lnTo>
                    <a:pt x="0" y="499"/>
                  </a:lnTo>
                  <a:cubicBezTo>
                    <a:pt x="0" y="516"/>
                    <a:pt x="14" y="530"/>
                    <a:pt x="32" y="530"/>
                  </a:cubicBezTo>
                  <a:lnTo>
                    <a:pt x="326" y="530"/>
                  </a:lnTo>
                  <a:lnTo>
                    <a:pt x="319" y="524"/>
                  </a:lnTo>
                  <a:lnTo>
                    <a:pt x="326" y="524"/>
                  </a:lnTo>
                  <a:lnTo>
                    <a:pt x="305" y="503"/>
                  </a:lnTo>
                  <a:lnTo>
                    <a:pt x="32" y="503"/>
                  </a:lnTo>
                  <a:cubicBezTo>
                    <a:pt x="25" y="503"/>
                    <a:pt x="21" y="498"/>
                    <a:pt x="20" y="492"/>
                  </a:cubicBezTo>
                  <a:lnTo>
                    <a:pt x="20" y="492"/>
                  </a:lnTo>
                  <a:lnTo>
                    <a:pt x="20" y="150"/>
                  </a:lnTo>
                  <a:close/>
                  <a:moveTo>
                    <a:pt x="82" y="321"/>
                  </a:moveTo>
                  <a:lnTo>
                    <a:pt x="156" y="321"/>
                  </a:lnTo>
                  <a:lnTo>
                    <a:pt x="156" y="315"/>
                  </a:lnTo>
                  <a:lnTo>
                    <a:pt x="156" y="301"/>
                  </a:lnTo>
                  <a:lnTo>
                    <a:pt x="156" y="294"/>
                  </a:lnTo>
                  <a:lnTo>
                    <a:pt x="82" y="294"/>
                  </a:lnTo>
                  <a:lnTo>
                    <a:pt x="82" y="301"/>
                  </a:lnTo>
                  <a:lnTo>
                    <a:pt x="82" y="315"/>
                  </a:lnTo>
                  <a:lnTo>
                    <a:pt x="82" y="321"/>
                  </a:lnTo>
                  <a:close/>
                  <a:moveTo>
                    <a:pt x="82" y="272"/>
                  </a:moveTo>
                  <a:lnTo>
                    <a:pt x="82" y="279"/>
                  </a:lnTo>
                  <a:lnTo>
                    <a:pt x="331" y="279"/>
                  </a:lnTo>
                  <a:lnTo>
                    <a:pt x="331" y="272"/>
                  </a:lnTo>
                  <a:lnTo>
                    <a:pt x="331" y="258"/>
                  </a:lnTo>
                  <a:lnTo>
                    <a:pt x="331" y="252"/>
                  </a:lnTo>
                  <a:lnTo>
                    <a:pt x="82" y="252"/>
                  </a:lnTo>
                  <a:lnTo>
                    <a:pt x="82" y="258"/>
                  </a:lnTo>
                  <a:lnTo>
                    <a:pt x="82" y="272"/>
                  </a:lnTo>
                  <a:close/>
                  <a:moveTo>
                    <a:pt x="82" y="229"/>
                  </a:moveTo>
                  <a:lnTo>
                    <a:pt x="82" y="236"/>
                  </a:lnTo>
                  <a:lnTo>
                    <a:pt x="331" y="236"/>
                  </a:lnTo>
                  <a:lnTo>
                    <a:pt x="331" y="229"/>
                  </a:lnTo>
                  <a:lnTo>
                    <a:pt x="331" y="216"/>
                  </a:lnTo>
                  <a:lnTo>
                    <a:pt x="331" y="209"/>
                  </a:lnTo>
                  <a:lnTo>
                    <a:pt x="82" y="209"/>
                  </a:lnTo>
                  <a:lnTo>
                    <a:pt x="82" y="216"/>
                  </a:lnTo>
                  <a:lnTo>
                    <a:pt x="82" y="229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ED7D31"/>
                </a:solidFill>
              </a:endParaRPr>
            </a:p>
          </p:txBody>
        </p:sp>
      </p:grpSp>
      <p:sp>
        <p:nvSpPr>
          <p:cNvPr id="23" name="矩形 47"/>
          <p:cNvSpPr>
            <a:spLocks noChangeArrowheads="1"/>
          </p:cNvSpPr>
          <p:nvPr/>
        </p:nvSpPr>
        <p:spPr bwMode="auto">
          <a:xfrm>
            <a:off x="7322427" y="3224327"/>
            <a:ext cx="4000164" cy="105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 defTabSz="91440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cs typeface="+mn-ea"/>
                <a:sym typeface="+mn-lt"/>
              </a:rPr>
              <a:t>。在此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cs typeface="+mn-ea"/>
                <a:sym typeface="+mn-lt"/>
              </a:rPr>
              <a:t>框中选择粘贴，并选择只保留文字。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汉仪旗黑-55简" panose="00020600040101010101" charset="-128"/>
              <a:sym typeface="微软雅黑" panose="020B0503020204020204" pitchFamily="34" charset="-122"/>
            </a:endParaRPr>
          </a:p>
        </p:txBody>
      </p:sp>
      <p:sp>
        <p:nvSpPr>
          <p:cNvPr id="25" name="矩形 47"/>
          <p:cNvSpPr>
            <a:spLocks noChangeArrowheads="1"/>
          </p:cNvSpPr>
          <p:nvPr/>
        </p:nvSpPr>
        <p:spPr bwMode="auto">
          <a:xfrm>
            <a:off x="7372871" y="1733710"/>
            <a:ext cx="4000164" cy="105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 defTabSz="91440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cs typeface="+mn-ea"/>
                <a:sym typeface="+mn-lt"/>
              </a:rPr>
              <a:t>。在此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cs typeface="+mn-ea"/>
                <a:sym typeface="+mn-lt"/>
              </a:rPr>
              <a:t>框中选择粘贴，并选择只保留文字。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汉仪旗黑-55简" panose="00020600040101010101" charset="-128"/>
              <a:sym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369768"/>
            <a:ext cx="854439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898789" y="369768"/>
            <a:ext cx="155833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292" y="1560699"/>
            <a:ext cx="4351254" cy="2900836"/>
          </a:xfrm>
          <a:prstGeom prst="rect">
            <a:avLst/>
          </a:prstGeom>
          <a:blipFill>
            <a:blip r:embed="rId2"/>
            <a:stretch>
              <a:fillRect l="-1665" r="-1649"/>
            </a:stretch>
          </a:blipFill>
        </p:spPr>
      </p:pic>
      <p:sp>
        <p:nvSpPr>
          <p:cNvPr id="7" name="矩形 6"/>
          <p:cNvSpPr/>
          <p:nvPr/>
        </p:nvSpPr>
        <p:spPr>
          <a:xfrm>
            <a:off x="1054622" y="4655667"/>
            <a:ext cx="10318413" cy="140750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746263" y="4860709"/>
            <a:ext cx="9242473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汉仪旗黑-55简" panose="00020600040101010101" charset="-128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400" dirty="0" smtClean="0">
              <a:solidFill>
                <a:schemeClr val="bg1"/>
              </a:solidFill>
              <a:latin typeface="Arial" panose="020B0604020202020204" pitchFamily="34" charset="0"/>
              <a:ea typeface="汉仪旗黑-55简" panose="00020600040101010101" charset="-128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38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decel="3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7" grpId="0" bldLvl="0" animBg="1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1092722" y="306254"/>
            <a:ext cx="262509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zh-CN" altLang="en-US" sz="3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0" y="369768"/>
            <a:ext cx="854439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936889" y="369768"/>
            <a:ext cx="155833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1074742" y="3507319"/>
            <a:ext cx="9999658" cy="773992"/>
          </a:xfrm>
          <a:custGeom>
            <a:avLst/>
            <a:gdLst>
              <a:gd name="connsiteX0" fmla="*/ 0 w 2924270"/>
              <a:gd name="connsiteY0" fmla="*/ 9053 h 226344"/>
              <a:gd name="connsiteX1" fmla="*/ 497941 w 2924270"/>
              <a:gd name="connsiteY1" fmla="*/ 217283 h 226344"/>
              <a:gd name="connsiteX2" fmla="*/ 968721 w 2924270"/>
              <a:gd name="connsiteY2" fmla="*/ 9053 h 226344"/>
              <a:gd name="connsiteX3" fmla="*/ 1448555 w 2924270"/>
              <a:gd name="connsiteY3" fmla="*/ 226337 h 226344"/>
              <a:gd name="connsiteX4" fmla="*/ 1937442 w 2924270"/>
              <a:gd name="connsiteY4" fmla="*/ 0 h 226344"/>
              <a:gd name="connsiteX5" fmla="*/ 2426329 w 2924270"/>
              <a:gd name="connsiteY5" fmla="*/ 226337 h 226344"/>
              <a:gd name="connsiteX6" fmla="*/ 2924270 w 2924270"/>
              <a:gd name="connsiteY6" fmla="*/ 0 h 22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24270" h="226344">
                <a:moveTo>
                  <a:pt x="0" y="9053"/>
                </a:moveTo>
                <a:cubicBezTo>
                  <a:pt x="168244" y="113168"/>
                  <a:pt x="336488" y="217283"/>
                  <a:pt x="497941" y="217283"/>
                </a:cubicBezTo>
                <a:cubicBezTo>
                  <a:pt x="659394" y="217283"/>
                  <a:pt x="810285" y="7544"/>
                  <a:pt x="968721" y="9053"/>
                </a:cubicBezTo>
                <a:cubicBezTo>
                  <a:pt x="1127157" y="10562"/>
                  <a:pt x="1287102" y="227846"/>
                  <a:pt x="1448555" y="226337"/>
                </a:cubicBezTo>
                <a:cubicBezTo>
                  <a:pt x="1610008" y="224828"/>
                  <a:pt x="1774480" y="0"/>
                  <a:pt x="1937442" y="0"/>
                </a:cubicBezTo>
                <a:cubicBezTo>
                  <a:pt x="2100404" y="0"/>
                  <a:pt x="2261858" y="226337"/>
                  <a:pt x="2426329" y="226337"/>
                </a:cubicBezTo>
                <a:cubicBezTo>
                  <a:pt x="2590800" y="226337"/>
                  <a:pt x="2757535" y="113168"/>
                  <a:pt x="2924270" y="0"/>
                </a:cubicBez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prstClr val="white"/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992821" y="2371326"/>
            <a:ext cx="1363533" cy="1363533"/>
            <a:chOff x="1992821" y="2630514"/>
            <a:chExt cx="1363533" cy="1363533"/>
          </a:xfrm>
        </p:grpSpPr>
        <p:sp>
          <p:nvSpPr>
            <p:cNvPr id="7" name="椭圆 6"/>
            <p:cNvSpPr/>
            <p:nvPr/>
          </p:nvSpPr>
          <p:spPr>
            <a:xfrm>
              <a:off x="1992821" y="2630514"/>
              <a:ext cx="1363533" cy="136353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prstClr val="white"/>
                </a:solidFill>
                <a:latin typeface="汉仪锐智简" panose="00020600040101010101" charset="-122"/>
                <a:ea typeface="汉仪锐智简" panose="00020600040101010101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105633" y="3013852"/>
              <a:ext cx="1078027" cy="4603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prstClr val="white"/>
                  </a:solidFill>
                  <a:latin typeface="汉仪锐智简" panose="00020600040101010101" charset="-122"/>
                  <a:ea typeface="汉仪锐智简" panose="00020600040101010101" charset="-122"/>
                </a:rPr>
                <a:t>20XX</a:t>
              </a:r>
              <a:endParaRPr lang="en-US" altLang="zh-CN" sz="2400" b="1" dirty="0" smtClean="0">
                <a:solidFill>
                  <a:prstClr val="white"/>
                </a:solidFill>
                <a:latin typeface="汉仪锐智简" panose="00020600040101010101" charset="-122"/>
                <a:ea typeface="汉仪锐智简" panose="00020600040101010101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690790" y="4043970"/>
            <a:ext cx="1363533" cy="1363533"/>
            <a:chOff x="3690790" y="4303158"/>
            <a:chExt cx="1363533" cy="1363533"/>
          </a:xfrm>
        </p:grpSpPr>
        <p:sp>
          <p:nvSpPr>
            <p:cNvPr id="10" name="椭圆 9"/>
            <p:cNvSpPr/>
            <p:nvPr/>
          </p:nvSpPr>
          <p:spPr>
            <a:xfrm>
              <a:off x="3690790" y="4303158"/>
              <a:ext cx="1363533" cy="136353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prstClr val="white"/>
                </a:solidFill>
                <a:latin typeface="汉仪锐智简" panose="00020600040101010101" charset="-122"/>
                <a:ea typeface="汉仪锐智简" panose="00020600040101010101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833542" y="4718952"/>
              <a:ext cx="1078027" cy="4603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prstClr val="white"/>
                  </a:solidFill>
                  <a:latin typeface="汉仪锐智简" panose="00020600040101010101" charset="-122"/>
                  <a:ea typeface="汉仪锐智简" panose="00020600040101010101" charset="-122"/>
                </a:rPr>
                <a:t>20XX</a:t>
              </a:r>
              <a:endParaRPr lang="en-US" altLang="zh-CN" sz="2400" b="1" dirty="0" smtClean="0">
                <a:solidFill>
                  <a:prstClr val="white"/>
                </a:solidFill>
                <a:latin typeface="汉仪锐智简" panose="00020600040101010101" charset="-122"/>
                <a:ea typeface="汉仪锐智简" panose="00020600040101010101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988605" y="4043970"/>
            <a:ext cx="1363533" cy="1363533"/>
            <a:chOff x="6988605" y="4303158"/>
            <a:chExt cx="1363533" cy="1363533"/>
          </a:xfrm>
        </p:grpSpPr>
        <p:sp>
          <p:nvSpPr>
            <p:cNvPr id="13" name="椭圆 12"/>
            <p:cNvSpPr/>
            <p:nvPr/>
          </p:nvSpPr>
          <p:spPr>
            <a:xfrm>
              <a:off x="6988605" y="4303158"/>
              <a:ext cx="1363533" cy="136353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prstClr val="white"/>
                </a:solidFill>
                <a:latin typeface="汉仪锐智简" panose="00020600040101010101" charset="-122"/>
                <a:ea typeface="汉仪锐智简" panose="00020600040101010101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7131357" y="4675781"/>
              <a:ext cx="1078027" cy="4603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prstClr val="white"/>
                  </a:solidFill>
                  <a:latin typeface="汉仪锐智简" panose="00020600040101010101" charset="-122"/>
                  <a:ea typeface="汉仪锐智简" panose="00020600040101010101" charset="-122"/>
                </a:rPr>
                <a:t>20XX</a:t>
              </a:r>
              <a:endParaRPr lang="en-US" altLang="zh-CN" sz="2400" b="1" dirty="0" smtClean="0">
                <a:solidFill>
                  <a:prstClr val="white"/>
                </a:solidFill>
                <a:latin typeface="汉仪锐智简" panose="00020600040101010101" charset="-122"/>
                <a:ea typeface="汉仪锐智简" panose="00020600040101010101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824968" y="2371326"/>
            <a:ext cx="1363533" cy="1363533"/>
            <a:chOff x="8824968" y="2630514"/>
            <a:chExt cx="1363533" cy="1363533"/>
          </a:xfrm>
        </p:grpSpPr>
        <p:sp>
          <p:nvSpPr>
            <p:cNvPr id="16" name="椭圆 15"/>
            <p:cNvSpPr/>
            <p:nvPr/>
          </p:nvSpPr>
          <p:spPr>
            <a:xfrm>
              <a:off x="8824968" y="2630514"/>
              <a:ext cx="1363533" cy="136353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prstClr val="white"/>
                </a:solidFill>
                <a:latin typeface="汉仪锐智简" panose="00020600040101010101" charset="-122"/>
                <a:ea typeface="汉仪锐智简" panose="00020600040101010101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8979450" y="3012939"/>
              <a:ext cx="1078027" cy="4603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prstClr val="white"/>
                  </a:solidFill>
                  <a:latin typeface="汉仪锐智简" panose="00020600040101010101" charset="-122"/>
                  <a:ea typeface="汉仪锐智简" panose="00020600040101010101" charset="-122"/>
                </a:rPr>
                <a:t>20XX</a:t>
              </a:r>
              <a:endParaRPr lang="en-US" altLang="zh-CN" sz="2400" b="1" dirty="0" smtClean="0">
                <a:solidFill>
                  <a:prstClr val="white"/>
                </a:solidFill>
                <a:latin typeface="汉仪锐智简" panose="00020600040101010101" charset="-122"/>
                <a:ea typeface="汉仪锐智简" panose="00020600040101010101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408895" y="2371326"/>
            <a:ext cx="1363533" cy="1363533"/>
            <a:chOff x="5408895" y="2630514"/>
            <a:chExt cx="1363533" cy="1363533"/>
          </a:xfrm>
        </p:grpSpPr>
        <p:sp>
          <p:nvSpPr>
            <p:cNvPr id="19" name="椭圆 18"/>
            <p:cNvSpPr/>
            <p:nvPr/>
          </p:nvSpPr>
          <p:spPr>
            <a:xfrm>
              <a:off x="5408895" y="2630514"/>
              <a:ext cx="1363533" cy="136353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prstClr val="white"/>
                </a:solidFill>
                <a:latin typeface="汉仪锐智简" panose="00020600040101010101" charset="-122"/>
                <a:ea typeface="汉仪锐智简" panose="00020600040101010101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551647" y="3011991"/>
              <a:ext cx="1078027" cy="4603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prstClr val="white"/>
                  </a:solidFill>
                  <a:latin typeface="汉仪锐智简" panose="00020600040101010101" charset="-122"/>
                  <a:ea typeface="汉仪锐智简" panose="00020600040101010101" charset="-122"/>
                </a:rPr>
                <a:t>20XX</a:t>
              </a:r>
              <a:endParaRPr lang="en-US" altLang="zh-CN" sz="2400" b="1" dirty="0" smtClean="0">
                <a:solidFill>
                  <a:prstClr val="white"/>
                </a:solidFill>
                <a:latin typeface="汉仪锐智简" panose="00020600040101010101" charset="-122"/>
                <a:ea typeface="汉仪锐智简" panose="00020600040101010101" charset="-122"/>
              </a:endParaRPr>
            </a:p>
          </p:txBody>
        </p:sp>
      </p:grpSp>
      <p:sp>
        <p:nvSpPr>
          <p:cNvPr id="21" name="文本框 20" descr="7b0a20202020227461726765744d6f64756c65223a20226b6f6e6c696e65666f6e7473220a7d0a"/>
          <p:cNvSpPr txBox="1"/>
          <p:nvPr/>
        </p:nvSpPr>
        <p:spPr>
          <a:xfrm>
            <a:off x="1666231" y="1402602"/>
            <a:ext cx="3100074" cy="9531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汉仪锐智简" panose="00020600040101010101" charset="-122"/>
                <a:ea typeface="汉仪锐智简" panose="00020600040101010101" charset="-122"/>
                <a:cs typeface="汉仪锐智简" panose="00020600040101010101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  <a:cs typeface="汉仪锐智简" panose="00020600040101010101" charset="-122"/>
              </a:rPr>
              <a:t>添加标题内容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汉仪锐智简" panose="00020600040101010101" charset="-122"/>
              <a:ea typeface="汉仪锐智简" panose="00020600040101010101" charset="-122"/>
              <a:cs typeface="汉仪锐智简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rgbClr val="302A28"/>
              </a:solidFill>
              <a:latin typeface="Arial" panose="020B0604020202020204" pitchFamily="34" charset="0"/>
              <a:ea typeface="汉仪旗黑-55简" panose="00020600040101010101" charset="-128"/>
            </a:endParaRPr>
          </a:p>
        </p:txBody>
      </p:sp>
      <p:sp>
        <p:nvSpPr>
          <p:cNvPr id="22" name="文本框 21" descr="7b0a20202020227461726765744d6f64756c65223a20226b6f6e6c696e65666f6e7473220a7d0a"/>
          <p:cNvSpPr txBox="1"/>
          <p:nvPr/>
        </p:nvSpPr>
        <p:spPr>
          <a:xfrm>
            <a:off x="4954125" y="1402602"/>
            <a:ext cx="3100074" cy="9531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汉仪锐智简" panose="00020600040101010101" charset="-122"/>
                <a:ea typeface="汉仪锐智简" panose="00020600040101010101" charset="-122"/>
                <a:cs typeface="汉仪锐智简" panose="00020600040101010101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  <a:cs typeface="汉仪锐智简" panose="00020600040101010101" charset="-122"/>
              </a:rPr>
              <a:t>添加标题内容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汉仪锐智简" panose="00020600040101010101" charset="-122"/>
              <a:ea typeface="汉仪锐智简" panose="00020600040101010101" charset="-122"/>
              <a:cs typeface="汉仪锐智简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rgbClr val="302A28"/>
              </a:solidFill>
              <a:latin typeface="Arial" panose="020B0604020202020204" pitchFamily="34" charset="0"/>
              <a:ea typeface="汉仪旗黑-55简" panose="00020600040101010101" charset="-128"/>
            </a:endParaRPr>
          </a:p>
        </p:txBody>
      </p:sp>
      <p:sp>
        <p:nvSpPr>
          <p:cNvPr id="23" name="文本框 22" descr="7b0a20202020227461726765744d6f64756c65223a20226b6f6e6c696e65666f6e7473220a7d0a"/>
          <p:cNvSpPr txBox="1"/>
          <p:nvPr/>
        </p:nvSpPr>
        <p:spPr>
          <a:xfrm>
            <a:off x="3102983" y="5596115"/>
            <a:ext cx="3100074" cy="9531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汉仪锐智简" panose="00020600040101010101" charset="-122"/>
                <a:ea typeface="汉仪锐智简" panose="00020600040101010101" charset="-122"/>
                <a:cs typeface="汉仪锐智简" panose="00020600040101010101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  <a:cs typeface="汉仪锐智简" panose="00020600040101010101" charset="-122"/>
              </a:rPr>
              <a:t>添加标题内容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汉仪锐智简" panose="00020600040101010101" charset="-122"/>
              <a:ea typeface="汉仪锐智简" panose="00020600040101010101" charset="-122"/>
              <a:cs typeface="汉仪锐智简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rgbClr val="302A28"/>
              </a:solidFill>
              <a:latin typeface="Arial" panose="020B0604020202020204" pitchFamily="34" charset="0"/>
              <a:ea typeface="汉仪旗黑-55简" panose="00020600040101010101" charset="-128"/>
            </a:endParaRPr>
          </a:p>
        </p:txBody>
      </p:sp>
      <p:sp>
        <p:nvSpPr>
          <p:cNvPr id="24" name="文本框 23" descr="7b0a20202020227461726765744d6f64756c65223a20226b6f6e6c696e65666f6e7473220a7d0a"/>
          <p:cNvSpPr txBox="1"/>
          <p:nvPr/>
        </p:nvSpPr>
        <p:spPr>
          <a:xfrm>
            <a:off x="6500819" y="5596115"/>
            <a:ext cx="3100074" cy="9531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汉仪锐智简" panose="00020600040101010101" charset="-122"/>
                <a:ea typeface="汉仪锐智简" panose="00020600040101010101" charset="-122"/>
                <a:cs typeface="汉仪锐智简" panose="00020600040101010101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  <a:cs typeface="汉仪锐智简" panose="00020600040101010101" charset="-122"/>
              </a:rPr>
              <a:t>添加标题内容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汉仪锐智简" panose="00020600040101010101" charset="-122"/>
              <a:ea typeface="汉仪锐智简" panose="00020600040101010101" charset="-122"/>
              <a:cs typeface="汉仪锐智简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rgbClr val="302A28"/>
              </a:solidFill>
              <a:latin typeface="Arial" panose="020B0604020202020204" pitchFamily="34" charset="0"/>
              <a:ea typeface="汉仪旗黑-55简" panose="00020600040101010101" charset="-128"/>
            </a:endParaRPr>
          </a:p>
        </p:txBody>
      </p:sp>
      <p:sp>
        <p:nvSpPr>
          <p:cNvPr id="25" name="文本框 24" descr="7b0a20202020227461726765744d6f64756c65223a20226b6f6e6c696e65666f6e7473220a7d0a"/>
          <p:cNvSpPr txBox="1"/>
          <p:nvPr/>
        </p:nvSpPr>
        <p:spPr>
          <a:xfrm>
            <a:off x="8337183" y="1410505"/>
            <a:ext cx="3100074" cy="9531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汉仪锐智简" panose="00020600040101010101" charset="-122"/>
                <a:ea typeface="汉仪锐智简" panose="00020600040101010101" charset="-122"/>
                <a:cs typeface="汉仪锐智简" panose="00020600040101010101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  <a:cs typeface="汉仪锐智简" panose="00020600040101010101" charset="-122"/>
              </a:rPr>
              <a:t>添加标题内容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汉仪锐智简" panose="00020600040101010101" charset="-122"/>
              <a:ea typeface="汉仪锐智简" panose="00020600040101010101" charset="-122"/>
              <a:cs typeface="汉仪锐智简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rgbClr val="302A28"/>
              </a:solidFill>
              <a:latin typeface="Arial" panose="020B0604020202020204" pitchFamily="34" charset="0"/>
              <a:ea typeface="汉仪旗黑-55简" panose="00020600040101010101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1" grpId="0" bldLvl="0" animBg="1"/>
      <p:bldP spid="22" grpId="0" bldLvl="0" animBg="1"/>
      <p:bldP spid="23" grpId="0" bldLvl="0" animBg="1"/>
      <p:bldP spid="24" grpId="0" bldLvl="0" animBg="1"/>
      <p:bldP spid="25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20321" y="2073507"/>
            <a:ext cx="4444053" cy="2952328"/>
          </a:xfrm>
          <a:prstGeom prst="rect">
            <a:avLst/>
          </a:prstGeom>
          <a:blipFill>
            <a:blip r:embed="rId1"/>
            <a:stretch>
              <a:fillRect l="-1665" r="-164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 descr="7b0a20202020227461726765744d6f64756c65223a20226b6f6e6c696e65666f6e7473220a7d0a"/>
          <p:cNvSpPr/>
          <p:nvPr/>
        </p:nvSpPr>
        <p:spPr>
          <a:xfrm>
            <a:off x="1092722" y="316414"/>
            <a:ext cx="26212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zh-CN" altLang="en-US" sz="3200" dirty="0" smtClean="0">
              <a:solidFill>
                <a:schemeClr val="tx1">
                  <a:lumMod val="85000"/>
                  <a:lumOff val="15000"/>
                </a:schemeClr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0" y="369768"/>
            <a:ext cx="854439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936889" y="369768"/>
            <a:ext cx="155833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424414" y="2073507"/>
            <a:ext cx="3960440" cy="29523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indent="288290">
              <a:lnSpc>
                <a:spcPct val="150000"/>
              </a:lnSpc>
            </a:pPr>
            <a:r>
              <a:rPr lang="zh-CN" altLang="en-US" sz="1400" kern="0" dirty="0">
                <a:solidFill>
                  <a:schemeClr val="bg1"/>
                </a:solidFill>
                <a:latin typeface="Arial" panose="020B0604020202020204" pitchFamily="34" charset="0"/>
                <a:ea typeface="汉仪旗黑-55简" panose="00020600040101010101" charset="-128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400" kern="0" dirty="0">
              <a:solidFill>
                <a:schemeClr val="bg1"/>
              </a:solidFill>
              <a:latin typeface="Arial" panose="020B0604020202020204" pitchFamily="34" charset="0"/>
              <a:ea typeface="汉仪旗黑-55简" panose="00020600040101010101" charset="-128"/>
            </a:endParaRPr>
          </a:p>
          <a:p>
            <a:pPr indent="288290">
              <a:lnSpc>
                <a:spcPts val="1700"/>
              </a:lnSpc>
            </a:pPr>
            <a:endParaRPr lang="en-US" altLang="zh-CN" sz="1400" kern="0" dirty="0">
              <a:solidFill>
                <a:schemeClr val="bg1"/>
              </a:solidFill>
              <a:latin typeface="Arial" panose="020B0604020202020204" pitchFamily="34" charset="0"/>
              <a:ea typeface="汉仪旗黑-55简" panose="00020600040101010101" charset="-128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162058" y="4665795"/>
            <a:ext cx="582836" cy="58283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9900047" y="5163263"/>
            <a:ext cx="388557" cy="3885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kern="0">
              <a:solidFill>
                <a:sysClr val="windowText" lastClr="000000"/>
              </a:solidFill>
              <a:latin typeface="AvantGarde Md BT" panose="020B0602020202020204" pitchFamily="34" charset="0"/>
            </a:endParaRPr>
          </a:p>
        </p:txBody>
      </p:sp>
      <p:sp>
        <p:nvSpPr>
          <p:cNvPr id="31" name="矩形 28"/>
          <p:cNvSpPr txBox="1"/>
          <p:nvPr/>
        </p:nvSpPr>
        <p:spPr>
          <a:xfrm>
            <a:off x="1620321" y="5264019"/>
            <a:ext cx="7650679" cy="575602"/>
          </a:xfrm>
          <a:prstGeom prst="rect">
            <a:avLst/>
          </a:prstGeom>
          <a:noFill/>
        </p:spPr>
        <p:txBody>
          <a:bodyPr wrap="square" lIns="89977" tIns="46788" rIns="89977" bIns="46788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汉仪旗黑-55简" panose="00020600040101010101" charset="-128"/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汉仪旗黑-55简" panose="00020600040101010101" charset="-128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ldLvl="0" animBg="1"/>
      <p:bldP spid="26" grpId="0" bldLvl="0" animBg="1"/>
      <p:bldP spid="30" grpId="0" bldLvl="0" animBg="1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 descr="7b0a20202020227461726765744d6f64756c65223a20226b6f6e6c696e65666f6e7473220a7d0a"/>
          <p:cNvSpPr/>
          <p:nvPr/>
        </p:nvSpPr>
        <p:spPr>
          <a:xfrm>
            <a:off x="1092722" y="316414"/>
            <a:ext cx="262509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zh-CN" altLang="en-US" sz="3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0" y="369768"/>
            <a:ext cx="854439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936889" y="369768"/>
            <a:ext cx="155833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 descr="e7d195523061f1c0deeec63e560781cfd59afb0ea006f2a87ABB68BF51EA6619813959095094C18C62A12F549504892A4AAA8C1554C6663626E05CA27F281A14E6983772AFC3FB97135759321DEA3D70145073B7709DEAFA1D499B22DD4C0A91992C77CDD87542866AC7CFC3BB6ACAC6FFCB8FDDA96A494CAB5B85B9E84A2A2B379F5C510CD0903B"/>
          <p:cNvGrpSpPr/>
          <p:nvPr/>
        </p:nvGrpSpPr>
        <p:grpSpPr>
          <a:xfrm>
            <a:off x="1341085" y="3022885"/>
            <a:ext cx="2669329" cy="1491058"/>
            <a:chOff x="1341085" y="3240598"/>
            <a:chExt cx="2669329" cy="1867997"/>
          </a:xfrm>
        </p:grpSpPr>
        <p:sp>
          <p:nvSpPr>
            <p:cNvPr id="6" name="Freeform 5"/>
            <p:cNvSpPr/>
            <p:nvPr/>
          </p:nvSpPr>
          <p:spPr bwMode="auto">
            <a:xfrm>
              <a:off x="1341085" y="3240598"/>
              <a:ext cx="2669329" cy="1867997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noFill/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" name="Freeform 48"/>
            <p:cNvSpPr>
              <a:spLocks noEditPoints="1"/>
            </p:cNvSpPr>
            <p:nvPr/>
          </p:nvSpPr>
          <p:spPr bwMode="auto">
            <a:xfrm>
              <a:off x="2629904" y="3878404"/>
              <a:ext cx="553449" cy="529761"/>
            </a:xfrm>
            <a:custGeom>
              <a:avLst/>
              <a:gdLst>
                <a:gd name="T0" fmla="*/ 419 w 628"/>
                <a:gd name="T1" fmla="*/ 232 h 600"/>
                <a:gd name="T2" fmla="*/ 411 w 628"/>
                <a:gd name="T3" fmla="*/ 249 h 600"/>
                <a:gd name="T4" fmla="*/ 408 w 628"/>
                <a:gd name="T5" fmla="*/ 261 h 600"/>
                <a:gd name="T6" fmla="*/ 409 w 628"/>
                <a:gd name="T7" fmla="*/ 283 h 600"/>
                <a:gd name="T8" fmla="*/ 417 w 628"/>
                <a:gd name="T9" fmla="*/ 304 h 600"/>
                <a:gd name="T10" fmla="*/ 424 w 628"/>
                <a:gd name="T11" fmla="*/ 315 h 600"/>
                <a:gd name="T12" fmla="*/ 441 w 628"/>
                <a:gd name="T13" fmla="*/ 330 h 600"/>
                <a:gd name="T14" fmla="*/ 453 w 628"/>
                <a:gd name="T15" fmla="*/ 335 h 600"/>
                <a:gd name="T16" fmla="*/ 478 w 628"/>
                <a:gd name="T17" fmla="*/ 200 h 600"/>
                <a:gd name="T18" fmla="*/ 449 w 628"/>
                <a:gd name="T19" fmla="*/ 206 h 600"/>
                <a:gd name="T20" fmla="*/ 433 w 628"/>
                <a:gd name="T21" fmla="*/ 216 h 600"/>
                <a:gd name="T22" fmla="*/ 425 w 628"/>
                <a:gd name="T23" fmla="*/ 224 h 600"/>
                <a:gd name="T24" fmla="*/ 384 w 628"/>
                <a:gd name="T25" fmla="*/ 70 h 600"/>
                <a:gd name="T26" fmla="*/ 314 w 628"/>
                <a:gd name="T27" fmla="*/ 140 h 600"/>
                <a:gd name="T28" fmla="*/ 379 w 628"/>
                <a:gd name="T29" fmla="*/ 283 h 600"/>
                <a:gd name="T30" fmla="*/ 379 w 628"/>
                <a:gd name="T31" fmla="*/ 254 h 600"/>
                <a:gd name="T32" fmla="*/ 359 w 628"/>
                <a:gd name="T33" fmla="*/ 154 h 600"/>
                <a:gd name="T34" fmla="*/ 250 w 628"/>
                <a:gd name="T35" fmla="*/ 270 h 600"/>
                <a:gd name="T36" fmla="*/ 314 w 628"/>
                <a:gd name="T37" fmla="*/ 396 h 600"/>
                <a:gd name="T38" fmla="*/ 282 w 628"/>
                <a:gd name="T39" fmla="*/ 400 h 600"/>
                <a:gd name="T40" fmla="*/ 267 w 628"/>
                <a:gd name="T41" fmla="*/ 382 h 600"/>
                <a:gd name="T42" fmla="*/ 257 w 628"/>
                <a:gd name="T43" fmla="*/ 374 h 600"/>
                <a:gd name="T44" fmla="*/ 214 w 628"/>
                <a:gd name="T45" fmla="*/ 356 h 600"/>
                <a:gd name="T46" fmla="*/ 195 w 628"/>
                <a:gd name="T47" fmla="*/ 354 h 600"/>
                <a:gd name="T48" fmla="*/ 0 w 628"/>
                <a:gd name="T49" fmla="*/ 600 h 600"/>
                <a:gd name="T50" fmla="*/ 83 w 628"/>
                <a:gd name="T51" fmla="*/ 454 h 600"/>
                <a:gd name="T52" fmla="*/ 216 w 628"/>
                <a:gd name="T53" fmla="*/ 454 h 600"/>
                <a:gd name="T54" fmla="*/ 301 w 628"/>
                <a:gd name="T55" fmla="*/ 600 h 600"/>
                <a:gd name="T56" fmla="*/ 282 w 628"/>
                <a:gd name="T57" fmla="*/ 400 h 600"/>
                <a:gd name="T58" fmla="*/ 433 w 628"/>
                <a:gd name="T59" fmla="*/ 354 h 600"/>
                <a:gd name="T60" fmla="*/ 413 w 628"/>
                <a:gd name="T61" fmla="*/ 356 h 600"/>
                <a:gd name="T62" fmla="*/ 361 w 628"/>
                <a:gd name="T63" fmla="*/ 382 h 600"/>
                <a:gd name="T64" fmla="*/ 353 w 628"/>
                <a:gd name="T65" fmla="*/ 391 h 600"/>
                <a:gd name="T66" fmla="*/ 389 w 628"/>
                <a:gd name="T67" fmla="*/ 600 h 600"/>
                <a:gd name="T68" fmla="*/ 410 w 628"/>
                <a:gd name="T69" fmla="*/ 600 h 600"/>
                <a:gd name="T70" fmla="*/ 564 w 628"/>
                <a:gd name="T71" fmla="*/ 454 h 600"/>
                <a:gd name="T72" fmla="*/ 628 w 628"/>
                <a:gd name="T73" fmla="*/ 460 h 600"/>
                <a:gd name="T74" fmla="*/ 151 w 628"/>
                <a:gd name="T75" fmla="*/ 340 h 600"/>
                <a:gd name="T76" fmla="*/ 186 w 628"/>
                <a:gd name="T77" fmla="*/ 330 h 600"/>
                <a:gd name="T78" fmla="*/ 196 w 628"/>
                <a:gd name="T79" fmla="*/ 323 h 600"/>
                <a:gd name="T80" fmla="*/ 216 w 628"/>
                <a:gd name="T81" fmla="*/ 295 h 600"/>
                <a:gd name="T82" fmla="*/ 219 w 628"/>
                <a:gd name="T83" fmla="*/ 281 h 600"/>
                <a:gd name="T84" fmla="*/ 219 w 628"/>
                <a:gd name="T85" fmla="*/ 258 h 600"/>
                <a:gd name="T86" fmla="*/ 214 w 628"/>
                <a:gd name="T87" fmla="*/ 241 h 600"/>
                <a:gd name="T88" fmla="*/ 208 w 628"/>
                <a:gd name="T89" fmla="*/ 231 h 600"/>
                <a:gd name="T90" fmla="*/ 195 w 628"/>
                <a:gd name="T91" fmla="*/ 217 h 600"/>
                <a:gd name="T92" fmla="*/ 186 w 628"/>
                <a:gd name="T93" fmla="*/ 210 h 600"/>
                <a:gd name="T94" fmla="*/ 151 w 628"/>
                <a:gd name="T95" fmla="*/ 2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28" h="600">
                  <a:moveTo>
                    <a:pt x="425" y="224"/>
                  </a:moveTo>
                  <a:cubicBezTo>
                    <a:pt x="423" y="226"/>
                    <a:pt x="421" y="229"/>
                    <a:pt x="420" y="231"/>
                  </a:cubicBezTo>
                  <a:cubicBezTo>
                    <a:pt x="419" y="231"/>
                    <a:pt x="419" y="232"/>
                    <a:pt x="419" y="232"/>
                  </a:cubicBezTo>
                  <a:cubicBezTo>
                    <a:pt x="418" y="234"/>
                    <a:pt x="416" y="236"/>
                    <a:pt x="415" y="239"/>
                  </a:cubicBezTo>
                  <a:cubicBezTo>
                    <a:pt x="415" y="240"/>
                    <a:pt x="414" y="240"/>
                    <a:pt x="414" y="241"/>
                  </a:cubicBezTo>
                  <a:cubicBezTo>
                    <a:pt x="413" y="244"/>
                    <a:pt x="412" y="246"/>
                    <a:pt x="411" y="249"/>
                  </a:cubicBezTo>
                  <a:cubicBezTo>
                    <a:pt x="411" y="249"/>
                    <a:pt x="411" y="250"/>
                    <a:pt x="411" y="250"/>
                  </a:cubicBezTo>
                  <a:cubicBezTo>
                    <a:pt x="410" y="253"/>
                    <a:pt x="409" y="255"/>
                    <a:pt x="409" y="258"/>
                  </a:cubicBezTo>
                  <a:cubicBezTo>
                    <a:pt x="409" y="259"/>
                    <a:pt x="409" y="260"/>
                    <a:pt x="408" y="261"/>
                  </a:cubicBezTo>
                  <a:cubicBezTo>
                    <a:pt x="408" y="264"/>
                    <a:pt x="408" y="267"/>
                    <a:pt x="408" y="270"/>
                  </a:cubicBezTo>
                  <a:cubicBezTo>
                    <a:pt x="408" y="274"/>
                    <a:pt x="408" y="278"/>
                    <a:pt x="409" y="281"/>
                  </a:cubicBezTo>
                  <a:cubicBezTo>
                    <a:pt x="409" y="282"/>
                    <a:pt x="409" y="283"/>
                    <a:pt x="409" y="283"/>
                  </a:cubicBezTo>
                  <a:cubicBezTo>
                    <a:pt x="410" y="287"/>
                    <a:pt x="411" y="290"/>
                    <a:pt x="412" y="293"/>
                  </a:cubicBezTo>
                  <a:cubicBezTo>
                    <a:pt x="412" y="294"/>
                    <a:pt x="412" y="294"/>
                    <a:pt x="412" y="295"/>
                  </a:cubicBezTo>
                  <a:cubicBezTo>
                    <a:pt x="414" y="298"/>
                    <a:pt x="415" y="301"/>
                    <a:pt x="417" y="304"/>
                  </a:cubicBezTo>
                  <a:cubicBezTo>
                    <a:pt x="417" y="305"/>
                    <a:pt x="417" y="305"/>
                    <a:pt x="418" y="306"/>
                  </a:cubicBezTo>
                  <a:cubicBezTo>
                    <a:pt x="420" y="309"/>
                    <a:pt x="422" y="312"/>
                    <a:pt x="424" y="315"/>
                  </a:cubicBezTo>
                  <a:cubicBezTo>
                    <a:pt x="424" y="315"/>
                    <a:pt x="424" y="315"/>
                    <a:pt x="424" y="315"/>
                  </a:cubicBezTo>
                  <a:cubicBezTo>
                    <a:pt x="427" y="318"/>
                    <a:pt x="429" y="320"/>
                    <a:pt x="432" y="323"/>
                  </a:cubicBezTo>
                  <a:cubicBezTo>
                    <a:pt x="432" y="323"/>
                    <a:pt x="432" y="323"/>
                    <a:pt x="432" y="323"/>
                  </a:cubicBezTo>
                  <a:cubicBezTo>
                    <a:pt x="435" y="326"/>
                    <a:pt x="438" y="328"/>
                    <a:pt x="441" y="330"/>
                  </a:cubicBezTo>
                  <a:cubicBezTo>
                    <a:pt x="442" y="330"/>
                    <a:pt x="442" y="330"/>
                    <a:pt x="442" y="330"/>
                  </a:cubicBezTo>
                  <a:cubicBezTo>
                    <a:pt x="446" y="332"/>
                    <a:pt x="449" y="334"/>
                    <a:pt x="452" y="335"/>
                  </a:cubicBezTo>
                  <a:cubicBezTo>
                    <a:pt x="453" y="335"/>
                    <a:pt x="453" y="335"/>
                    <a:pt x="453" y="335"/>
                  </a:cubicBezTo>
                  <a:cubicBezTo>
                    <a:pt x="461" y="338"/>
                    <a:pt x="469" y="340"/>
                    <a:pt x="478" y="340"/>
                  </a:cubicBezTo>
                  <a:cubicBezTo>
                    <a:pt x="516" y="340"/>
                    <a:pt x="547" y="309"/>
                    <a:pt x="547" y="270"/>
                  </a:cubicBezTo>
                  <a:cubicBezTo>
                    <a:pt x="547" y="231"/>
                    <a:pt x="516" y="200"/>
                    <a:pt x="478" y="200"/>
                  </a:cubicBezTo>
                  <a:cubicBezTo>
                    <a:pt x="468" y="200"/>
                    <a:pt x="458" y="202"/>
                    <a:pt x="450" y="206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49" y="206"/>
                    <a:pt x="449" y="206"/>
                    <a:pt x="449" y="206"/>
                  </a:cubicBezTo>
                  <a:cubicBezTo>
                    <a:pt x="446" y="208"/>
                    <a:pt x="444" y="209"/>
                    <a:pt x="442" y="210"/>
                  </a:cubicBezTo>
                  <a:cubicBezTo>
                    <a:pt x="441" y="210"/>
                    <a:pt x="441" y="211"/>
                    <a:pt x="440" y="211"/>
                  </a:cubicBezTo>
                  <a:cubicBezTo>
                    <a:pt x="438" y="213"/>
                    <a:pt x="435" y="215"/>
                    <a:pt x="433" y="216"/>
                  </a:cubicBezTo>
                  <a:cubicBezTo>
                    <a:pt x="433" y="217"/>
                    <a:pt x="432" y="217"/>
                    <a:pt x="432" y="217"/>
                  </a:cubicBezTo>
                  <a:cubicBezTo>
                    <a:pt x="430" y="219"/>
                    <a:pt x="428" y="221"/>
                    <a:pt x="426" y="223"/>
                  </a:cubicBezTo>
                  <a:cubicBezTo>
                    <a:pt x="426" y="223"/>
                    <a:pt x="425" y="224"/>
                    <a:pt x="425" y="224"/>
                  </a:cubicBezTo>
                  <a:close/>
                  <a:moveTo>
                    <a:pt x="314" y="140"/>
                  </a:moveTo>
                  <a:lnTo>
                    <a:pt x="314" y="140"/>
                  </a:lnTo>
                  <a:cubicBezTo>
                    <a:pt x="353" y="140"/>
                    <a:pt x="384" y="108"/>
                    <a:pt x="384" y="70"/>
                  </a:cubicBezTo>
                  <a:cubicBezTo>
                    <a:pt x="384" y="31"/>
                    <a:pt x="353" y="0"/>
                    <a:pt x="314" y="0"/>
                  </a:cubicBezTo>
                  <a:cubicBezTo>
                    <a:pt x="275" y="0"/>
                    <a:pt x="244" y="31"/>
                    <a:pt x="244" y="70"/>
                  </a:cubicBezTo>
                  <a:cubicBezTo>
                    <a:pt x="244" y="108"/>
                    <a:pt x="275" y="140"/>
                    <a:pt x="314" y="140"/>
                  </a:cubicBezTo>
                  <a:close/>
                  <a:moveTo>
                    <a:pt x="379" y="336"/>
                  </a:moveTo>
                  <a:lnTo>
                    <a:pt x="379" y="336"/>
                  </a:lnTo>
                  <a:lnTo>
                    <a:pt x="379" y="283"/>
                  </a:lnTo>
                  <a:cubicBezTo>
                    <a:pt x="379" y="279"/>
                    <a:pt x="378" y="274"/>
                    <a:pt x="378" y="270"/>
                  </a:cubicBezTo>
                  <a:cubicBezTo>
                    <a:pt x="378" y="266"/>
                    <a:pt x="379" y="262"/>
                    <a:pt x="379" y="257"/>
                  </a:cubicBezTo>
                  <a:lnTo>
                    <a:pt x="379" y="254"/>
                  </a:lnTo>
                  <a:lnTo>
                    <a:pt x="380" y="254"/>
                  </a:lnTo>
                  <a:cubicBezTo>
                    <a:pt x="385" y="223"/>
                    <a:pt x="404" y="197"/>
                    <a:pt x="431" y="183"/>
                  </a:cubicBezTo>
                  <a:cubicBezTo>
                    <a:pt x="412" y="165"/>
                    <a:pt x="387" y="154"/>
                    <a:pt x="359" y="154"/>
                  </a:cubicBezTo>
                  <a:lnTo>
                    <a:pt x="269" y="154"/>
                  </a:lnTo>
                  <a:cubicBezTo>
                    <a:pt x="241" y="154"/>
                    <a:pt x="216" y="165"/>
                    <a:pt x="197" y="183"/>
                  </a:cubicBezTo>
                  <a:cubicBezTo>
                    <a:pt x="228" y="199"/>
                    <a:pt x="250" y="232"/>
                    <a:pt x="250" y="270"/>
                  </a:cubicBezTo>
                  <a:cubicBezTo>
                    <a:pt x="250" y="278"/>
                    <a:pt x="249" y="285"/>
                    <a:pt x="247" y="293"/>
                  </a:cubicBezTo>
                  <a:lnTo>
                    <a:pt x="247" y="335"/>
                  </a:lnTo>
                  <a:cubicBezTo>
                    <a:pt x="276" y="347"/>
                    <a:pt x="299" y="369"/>
                    <a:pt x="314" y="396"/>
                  </a:cubicBezTo>
                  <a:cubicBezTo>
                    <a:pt x="328" y="369"/>
                    <a:pt x="352" y="348"/>
                    <a:pt x="379" y="336"/>
                  </a:cubicBezTo>
                  <a:close/>
                  <a:moveTo>
                    <a:pt x="282" y="400"/>
                  </a:moveTo>
                  <a:lnTo>
                    <a:pt x="282" y="400"/>
                  </a:lnTo>
                  <a:cubicBezTo>
                    <a:pt x="280" y="397"/>
                    <a:pt x="278" y="394"/>
                    <a:pt x="275" y="391"/>
                  </a:cubicBezTo>
                  <a:cubicBezTo>
                    <a:pt x="275" y="390"/>
                    <a:pt x="274" y="390"/>
                    <a:pt x="274" y="390"/>
                  </a:cubicBezTo>
                  <a:cubicBezTo>
                    <a:pt x="272" y="387"/>
                    <a:pt x="270" y="385"/>
                    <a:pt x="267" y="382"/>
                  </a:cubicBezTo>
                  <a:cubicBezTo>
                    <a:pt x="267" y="382"/>
                    <a:pt x="266" y="382"/>
                    <a:pt x="266" y="381"/>
                  </a:cubicBezTo>
                  <a:cubicBezTo>
                    <a:pt x="263" y="379"/>
                    <a:pt x="261" y="377"/>
                    <a:pt x="258" y="375"/>
                  </a:cubicBezTo>
                  <a:cubicBezTo>
                    <a:pt x="257" y="374"/>
                    <a:pt x="257" y="374"/>
                    <a:pt x="257" y="374"/>
                  </a:cubicBezTo>
                  <a:cubicBezTo>
                    <a:pt x="247" y="367"/>
                    <a:pt x="237" y="362"/>
                    <a:pt x="225" y="359"/>
                  </a:cubicBezTo>
                  <a:cubicBezTo>
                    <a:pt x="223" y="358"/>
                    <a:pt x="220" y="357"/>
                    <a:pt x="218" y="357"/>
                  </a:cubicBezTo>
                  <a:cubicBezTo>
                    <a:pt x="217" y="356"/>
                    <a:pt x="215" y="356"/>
                    <a:pt x="214" y="356"/>
                  </a:cubicBezTo>
                  <a:cubicBezTo>
                    <a:pt x="212" y="356"/>
                    <a:pt x="210" y="355"/>
                    <a:pt x="208" y="355"/>
                  </a:cubicBezTo>
                  <a:cubicBezTo>
                    <a:pt x="207" y="355"/>
                    <a:pt x="206" y="355"/>
                    <a:pt x="205" y="355"/>
                  </a:cubicBezTo>
                  <a:cubicBezTo>
                    <a:pt x="202" y="354"/>
                    <a:pt x="199" y="354"/>
                    <a:pt x="195" y="354"/>
                  </a:cubicBezTo>
                  <a:lnTo>
                    <a:pt x="105" y="354"/>
                  </a:lnTo>
                  <a:cubicBezTo>
                    <a:pt x="47" y="354"/>
                    <a:pt x="0" y="401"/>
                    <a:pt x="0" y="460"/>
                  </a:cubicBezTo>
                  <a:lnTo>
                    <a:pt x="0" y="600"/>
                  </a:lnTo>
                  <a:lnTo>
                    <a:pt x="62" y="600"/>
                  </a:lnTo>
                  <a:lnTo>
                    <a:pt x="62" y="454"/>
                  </a:lnTo>
                  <a:lnTo>
                    <a:pt x="83" y="454"/>
                  </a:lnTo>
                  <a:lnTo>
                    <a:pt x="83" y="600"/>
                  </a:lnTo>
                  <a:lnTo>
                    <a:pt x="216" y="600"/>
                  </a:lnTo>
                  <a:lnTo>
                    <a:pt x="216" y="454"/>
                  </a:lnTo>
                  <a:lnTo>
                    <a:pt x="237" y="454"/>
                  </a:lnTo>
                  <a:lnTo>
                    <a:pt x="237" y="600"/>
                  </a:lnTo>
                  <a:lnTo>
                    <a:pt x="301" y="600"/>
                  </a:lnTo>
                  <a:lnTo>
                    <a:pt x="301" y="460"/>
                  </a:lnTo>
                  <a:cubicBezTo>
                    <a:pt x="301" y="437"/>
                    <a:pt x="294" y="417"/>
                    <a:pt x="282" y="400"/>
                  </a:cubicBezTo>
                  <a:cubicBezTo>
                    <a:pt x="282" y="400"/>
                    <a:pt x="282" y="400"/>
                    <a:pt x="282" y="400"/>
                  </a:cubicBezTo>
                  <a:close/>
                  <a:moveTo>
                    <a:pt x="523" y="354"/>
                  </a:moveTo>
                  <a:lnTo>
                    <a:pt x="523" y="354"/>
                  </a:lnTo>
                  <a:lnTo>
                    <a:pt x="433" y="354"/>
                  </a:lnTo>
                  <a:cubicBezTo>
                    <a:pt x="429" y="354"/>
                    <a:pt x="426" y="354"/>
                    <a:pt x="423" y="355"/>
                  </a:cubicBezTo>
                  <a:cubicBezTo>
                    <a:pt x="422" y="355"/>
                    <a:pt x="421" y="355"/>
                    <a:pt x="420" y="355"/>
                  </a:cubicBezTo>
                  <a:cubicBezTo>
                    <a:pt x="418" y="355"/>
                    <a:pt x="415" y="356"/>
                    <a:pt x="413" y="356"/>
                  </a:cubicBezTo>
                  <a:cubicBezTo>
                    <a:pt x="412" y="356"/>
                    <a:pt x="411" y="356"/>
                    <a:pt x="410" y="357"/>
                  </a:cubicBezTo>
                  <a:cubicBezTo>
                    <a:pt x="408" y="357"/>
                    <a:pt x="405" y="358"/>
                    <a:pt x="403" y="358"/>
                  </a:cubicBezTo>
                  <a:cubicBezTo>
                    <a:pt x="387" y="363"/>
                    <a:pt x="373" y="371"/>
                    <a:pt x="361" y="382"/>
                  </a:cubicBezTo>
                  <a:cubicBezTo>
                    <a:pt x="361" y="382"/>
                    <a:pt x="361" y="382"/>
                    <a:pt x="361" y="383"/>
                  </a:cubicBezTo>
                  <a:cubicBezTo>
                    <a:pt x="358" y="385"/>
                    <a:pt x="356" y="388"/>
                    <a:pt x="353" y="390"/>
                  </a:cubicBezTo>
                  <a:cubicBezTo>
                    <a:pt x="353" y="390"/>
                    <a:pt x="353" y="391"/>
                    <a:pt x="353" y="391"/>
                  </a:cubicBezTo>
                  <a:cubicBezTo>
                    <a:pt x="337" y="409"/>
                    <a:pt x="327" y="433"/>
                    <a:pt x="327" y="460"/>
                  </a:cubicBezTo>
                  <a:lnTo>
                    <a:pt x="327" y="600"/>
                  </a:lnTo>
                  <a:lnTo>
                    <a:pt x="389" y="600"/>
                  </a:lnTo>
                  <a:lnTo>
                    <a:pt x="389" y="454"/>
                  </a:lnTo>
                  <a:lnTo>
                    <a:pt x="410" y="454"/>
                  </a:lnTo>
                  <a:lnTo>
                    <a:pt x="410" y="600"/>
                  </a:lnTo>
                  <a:lnTo>
                    <a:pt x="543" y="600"/>
                  </a:lnTo>
                  <a:lnTo>
                    <a:pt x="543" y="454"/>
                  </a:lnTo>
                  <a:lnTo>
                    <a:pt x="564" y="454"/>
                  </a:lnTo>
                  <a:lnTo>
                    <a:pt x="564" y="600"/>
                  </a:lnTo>
                  <a:lnTo>
                    <a:pt x="628" y="600"/>
                  </a:lnTo>
                  <a:lnTo>
                    <a:pt x="628" y="460"/>
                  </a:lnTo>
                  <a:cubicBezTo>
                    <a:pt x="628" y="401"/>
                    <a:pt x="581" y="354"/>
                    <a:pt x="523" y="354"/>
                  </a:cubicBezTo>
                  <a:close/>
                  <a:moveTo>
                    <a:pt x="151" y="340"/>
                  </a:moveTo>
                  <a:lnTo>
                    <a:pt x="151" y="340"/>
                  </a:lnTo>
                  <a:cubicBezTo>
                    <a:pt x="159" y="340"/>
                    <a:pt x="167" y="338"/>
                    <a:pt x="175" y="335"/>
                  </a:cubicBezTo>
                  <a:cubicBezTo>
                    <a:pt x="175" y="335"/>
                    <a:pt x="175" y="335"/>
                    <a:pt x="176" y="335"/>
                  </a:cubicBezTo>
                  <a:cubicBezTo>
                    <a:pt x="179" y="334"/>
                    <a:pt x="183" y="332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90" y="328"/>
                    <a:pt x="193" y="326"/>
                    <a:pt x="196" y="323"/>
                  </a:cubicBezTo>
                  <a:cubicBezTo>
                    <a:pt x="196" y="323"/>
                    <a:pt x="196" y="323"/>
                    <a:pt x="196" y="323"/>
                  </a:cubicBezTo>
                  <a:cubicBezTo>
                    <a:pt x="202" y="318"/>
                    <a:pt x="206" y="312"/>
                    <a:pt x="210" y="306"/>
                  </a:cubicBezTo>
                  <a:cubicBezTo>
                    <a:pt x="211" y="305"/>
                    <a:pt x="211" y="305"/>
                    <a:pt x="211" y="304"/>
                  </a:cubicBezTo>
                  <a:cubicBezTo>
                    <a:pt x="213" y="301"/>
                    <a:pt x="214" y="298"/>
                    <a:pt x="216" y="295"/>
                  </a:cubicBezTo>
                  <a:cubicBezTo>
                    <a:pt x="216" y="294"/>
                    <a:pt x="216" y="294"/>
                    <a:pt x="216" y="293"/>
                  </a:cubicBezTo>
                  <a:cubicBezTo>
                    <a:pt x="217" y="290"/>
                    <a:pt x="218" y="287"/>
                    <a:pt x="219" y="283"/>
                  </a:cubicBezTo>
                  <a:cubicBezTo>
                    <a:pt x="219" y="282"/>
                    <a:pt x="219" y="282"/>
                    <a:pt x="219" y="281"/>
                  </a:cubicBezTo>
                  <a:cubicBezTo>
                    <a:pt x="220" y="278"/>
                    <a:pt x="220" y="274"/>
                    <a:pt x="220" y="270"/>
                  </a:cubicBezTo>
                  <a:cubicBezTo>
                    <a:pt x="220" y="267"/>
                    <a:pt x="220" y="264"/>
                    <a:pt x="220" y="261"/>
                  </a:cubicBezTo>
                  <a:cubicBezTo>
                    <a:pt x="219" y="260"/>
                    <a:pt x="219" y="259"/>
                    <a:pt x="219" y="258"/>
                  </a:cubicBezTo>
                  <a:cubicBezTo>
                    <a:pt x="219" y="255"/>
                    <a:pt x="218" y="252"/>
                    <a:pt x="217" y="250"/>
                  </a:cubicBezTo>
                  <a:cubicBezTo>
                    <a:pt x="217" y="249"/>
                    <a:pt x="217" y="249"/>
                    <a:pt x="217" y="249"/>
                  </a:cubicBezTo>
                  <a:cubicBezTo>
                    <a:pt x="216" y="246"/>
                    <a:pt x="215" y="244"/>
                    <a:pt x="214" y="241"/>
                  </a:cubicBezTo>
                  <a:cubicBezTo>
                    <a:pt x="214" y="240"/>
                    <a:pt x="213" y="240"/>
                    <a:pt x="213" y="239"/>
                  </a:cubicBezTo>
                  <a:cubicBezTo>
                    <a:pt x="212" y="236"/>
                    <a:pt x="210" y="234"/>
                    <a:pt x="209" y="231"/>
                  </a:cubicBezTo>
                  <a:lnTo>
                    <a:pt x="208" y="231"/>
                  </a:lnTo>
                  <a:cubicBezTo>
                    <a:pt x="207" y="229"/>
                    <a:pt x="205" y="226"/>
                    <a:pt x="203" y="224"/>
                  </a:cubicBezTo>
                  <a:cubicBezTo>
                    <a:pt x="203" y="224"/>
                    <a:pt x="202" y="223"/>
                    <a:pt x="202" y="223"/>
                  </a:cubicBezTo>
                  <a:cubicBezTo>
                    <a:pt x="200" y="221"/>
                    <a:pt x="198" y="219"/>
                    <a:pt x="195" y="217"/>
                  </a:cubicBezTo>
                  <a:cubicBezTo>
                    <a:pt x="195" y="217"/>
                    <a:pt x="195" y="217"/>
                    <a:pt x="195" y="216"/>
                  </a:cubicBezTo>
                  <a:cubicBezTo>
                    <a:pt x="193" y="215"/>
                    <a:pt x="190" y="213"/>
                    <a:pt x="188" y="211"/>
                  </a:cubicBezTo>
                  <a:cubicBezTo>
                    <a:pt x="187" y="211"/>
                    <a:pt x="187" y="210"/>
                    <a:pt x="186" y="210"/>
                  </a:cubicBezTo>
                  <a:cubicBezTo>
                    <a:pt x="184" y="209"/>
                    <a:pt x="181" y="207"/>
                    <a:pt x="179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0" y="202"/>
                    <a:pt x="160" y="200"/>
                    <a:pt x="151" y="200"/>
                  </a:cubicBezTo>
                  <a:cubicBezTo>
                    <a:pt x="112" y="200"/>
                    <a:pt x="81" y="231"/>
                    <a:pt x="81" y="270"/>
                  </a:cubicBezTo>
                  <a:cubicBezTo>
                    <a:pt x="81" y="309"/>
                    <a:pt x="112" y="340"/>
                    <a:pt x="151" y="340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8" name="组合 7" descr="e7d195523061f1c0deeec63e560781cfd59afb0ea006f2a87ABB68BF51EA6619813959095094C18C62A12F549504892A4AAA8C1554C6663626E05CA27F281A14E6983772AFC3FB97135759321DEA3D70145073B7709DEAFA1D499B22DD4C0A91992C77CDD87542866AC7CFC3BB6ACAC6FFCB8FDDA96A494CAB5B85B9E84A2A2B379F5C510CD0903B"/>
          <p:cNvGrpSpPr/>
          <p:nvPr/>
        </p:nvGrpSpPr>
        <p:grpSpPr>
          <a:xfrm>
            <a:off x="5871911" y="3022885"/>
            <a:ext cx="2675039" cy="1491058"/>
            <a:chOff x="5871911" y="3240598"/>
            <a:chExt cx="2675039" cy="1867997"/>
          </a:xfrm>
        </p:grpSpPr>
        <p:sp>
          <p:nvSpPr>
            <p:cNvPr id="9" name="Freeform 7"/>
            <p:cNvSpPr/>
            <p:nvPr/>
          </p:nvSpPr>
          <p:spPr bwMode="auto">
            <a:xfrm>
              <a:off x="5871911" y="3240598"/>
              <a:ext cx="2675039" cy="1867997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38100">
              <a:noFill/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 noEditPoints="1"/>
            </p:cNvSpPr>
            <p:nvPr/>
          </p:nvSpPr>
          <p:spPr bwMode="auto">
            <a:xfrm>
              <a:off x="7103605" y="3930908"/>
              <a:ext cx="464095" cy="487595"/>
            </a:xfrm>
            <a:custGeom>
              <a:avLst/>
              <a:gdLst>
                <a:gd name="T0" fmla="*/ 139 w 577"/>
                <a:gd name="T1" fmla="*/ 87 h 609"/>
                <a:gd name="T2" fmla="*/ 27 w 577"/>
                <a:gd name="T3" fmla="*/ 87 h 609"/>
                <a:gd name="T4" fmla="*/ 27 w 577"/>
                <a:gd name="T5" fmla="*/ 48 h 609"/>
                <a:gd name="T6" fmla="*/ 139 w 577"/>
                <a:gd name="T7" fmla="*/ 48 h 609"/>
                <a:gd name="T8" fmla="*/ 139 w 577"/>
                <a:gd name="T9" fmla="*/ 87 h 609"/>
                <a:gd name="T10" fmla="*/ 139 w 577"/>
                <a:gd name="T11" fmla="*/ 179 h 609"/>
                <a:gd name="T12" fmla="*/ 27 w 577"/>
                <a:gd name="T13" fmla="*/ 179 h 609"/>
                <a:gd name="T14" fmla="*/ 27 w 577"/>
                <a:gd name="T15" fmla="*/ 140 h 609"/>
                <a:gd name="T16" fmla="*/ 139 w 577"/>
                <a:gd name="T17" fmla="*/ 140 h 609"/>
                <a:gd name="T18" fmla="*/ 139 w 577"/>
                <a:gd name="T19" fmla="*/ 179 h 609"/>
                <a:gd name="T20" fmla="*/ 139 w 577"/>
                <a:gd name="T21" fmla="*/ 271 h 609"/>
                <a:gd name="T22" fmla="*/ 27 w 577"/>
                <a:gd name="T23" fmla="*/ 271 h 609"/>
                <a:gd name="T24" fmla="*/ 27 w 577"/>
                <a:gd name="T25" fmla="*/ 232 h 609"/>
                <a:gd name="T26" fmla="*/ 139 w 577"/>
                <a:gd name="T27" fmla="*/ 232 h 609"/>
                <a:gd name="T28" fmla="*/ 139 w 577"/>
                <a:gd name="T29" fmla="*/ 271 h 609"/>
                <a:gd name="T30" fmla="*/ 0 w 577"/>
                <a:gd name="T31" fmla="*/ 609 h 609"/>
                <a:gd name="T32" fmla="*/ 166 w 577"/>
                <a:gd name="T33" fmla="*/ 609 h 609"/>
                <a:gd name="T34" fmla="*/ 166 w 577"/>
                <a:gd name="T35" fmla="*/ 0 h 609"/>
                <a:gd name="T36" fmla="*/ 0 w 577"/>
                <a:gd name="T37" fmla="*/ 0 h 609"/>
                <a:gd name="T38" fmla="*/ 0 w 577"/>
                <a:gd name="T39" fmla="*/ 609 h 609"/>
                <a:gd name="T40" fmla="*/ 344 w 577"/>
                <a:gd name="T41" fmla="*/ 87 h 609"/>
                <a:gd name="T42" fmla="*/ 232 w 577"/>
                <a:gd name="T43" fmla="*/ 87 h 609"/>
                <a:gd name="T44" fmla="*/ 232 w 577"/>
                <a:gd name="T45" fmla="*/ 48 h 609"/>
                <a:gd name="T46" fmla="*/ 344 w 577"/>
                <a:gd name="T47" fmla="*/ 48 h 609"/>
                <a:gd name="T48" fmla="*/ 344 w 577"/>
                <a:gd name="T49" fmla="*/ 87 h 609"/>
                <a:gd name="T50" fmla="*/ 344 w 577"/>
                <a:gd name="T51" fmla="*/ 179 h 609"/>
                <a:gd name="T52" fmla="*/ 232 w 577"/>
                <a:gd name="T53" fmla="*/ 179 h 609"/>
                <a:gd name="T54" fmla="*/ 232 w 577"/>
                <a:gd name="T55" fmla="*/ 140 h 609"/>
                <a:gd name="T56" fmla="*/ 344 w 577"/>
                <a:gd name="T57" fmla="*/ 140 h 609"/>
                <a:gd name="T58" fmla="*/ 344 w 577"/>
                <a:gd name="T59" fmla="*/ 179 h 609"/>
                <a:gd name="T60" fmla="*/ 344 w 577"/>
                <a:gd name="T61" fmla="*/ 271 h 609"/>
                <a:gd name="T62" fmla="*/ 232 w 577"/>
                <a:gd name="T63" fmla="*/ 271 h 609"/>
                <a:gd name="T64" fmla="*/ 232 w 577"/>
                <a:gd name="T65" fmla="*/ 232 h 609"/>
                <a:gd name="T66" fmla="*/ 344 w 577"/>
                <a:gd name="T67" fmla="*/ 232 h 609"/>
                <a:gd name="T68" fmla="*/ 344 w 577"/>
                <a:gd name="T69" fmla="*/ 271 h 609"/>
                <a:gd name="T70" fmla="*/ 205 w 577"/>
                <a:gd name="T71" fmla="*/ 609 h 609"/>
                <a:gd name="T72" fmla="*/ 371 w 577"/>
                <a:gd name="T73" fmla="*/ 609 h 609"/>
                <a:gd name="T74" fmla="*/ 371 w 577"/>
                <a:gd name="T75" fmla="*/ 0 h 609"/>
                <a:gd name="T76" fmla="*/ 205 w 577"/>
                <a:gd name="T77" fmla="*/ 0 h 609"/>
                <a:gd name="T78" fmla="*/ 205 w 577"/>
                <a:gd name="T79" fmla="*/ 609 h 609"/>
                <a:gd name="T80" fmla="*/ 549 w 577"/>
                <a:gd name="T81" fmla="*/ 87 h 609"/>
                <a:gd name="T82" fmla="*/ 437 w 577"/>
                <a:gd name="T83" fmla="*/ 87 h 609"/>
                <a:gd name="T84" fmla="*/ 437 w 577"/>
                <a:gd name="T85" fmla="*/ 48 h 609"/>
                <a:gd name="T86" fmla="*/ 549 w 577"/>
                <a:gd name="T87" fmla="*/ 48 h 609"/>
                <a:gd name="T88" fmla="*/ 549 w 577"/>
                <a:gd name="T89" fmla="*/ 87 h 609"/>
                <a:gd name="T90" fmla="*/ 549 w 577"/>
                <a:gd name="T91" fmla="*/ 179 h 609"/>
                <a:gd name="T92" fmla="*/ 437 w 577"/>
                <a:gd name="T93" fmla="*/ 179 h 609"/>
                <a:gd name="T94" fmla="*/ 437 w 577"/>
                <a:gd name="T95" fmla="*/ 140 h 609"/>
                <a:gd name="T96" fmla="*/ 549 w 577"/>
                <a:gd name="T97" fmla="*/ 140 h 609"/>
                <a:gd name="T98" fmla="*/ 549 w 577"/>
                <a:gd name="T99" fmla="*/ 179 h 609"/>
                <a:gd name="T100" fmla="*/ 549 w 577"/>
                <a:gd name="T101" fmla="*/ 271 h 609"/>
                <a:gd name="T102" fmla="*/ 437 w 577"/>
                <a:gd name="T103" fmla="*/ 271 h 609"/>
                <a:gd name="T104" fmla="*/ 437 w 577"/>
                <a:gd name="T105" fmla="*/ 232 h 609"/>
                <a:gd name="T106" fmla="*/ 549 w 577"/>
                <a:gd name="T107" fmla="*/ 232 h 609"/>
                <a:gd name="T108" fmla="*/ 549 w 577"/>
                <a:gd name="T109" fmla="*/ 271 h 609"/>
                <a:gd name="T110" fmla="*/ 410 w 577"/>
                <a:gd name="T111" fmla="*/ 609 h 609"/>
                <a:gd name="T112" fmla="*/ 577 w 577"/>
                <a:gd name="T113" fmla="*/ 609 h 609"/>
                <a:gd name="T114" fmla="*/ 577 w 577"/>
                <a:gd name="T115" fmla="*/ 0 h 609"/>
                <a:gd name="T116" fmla="*/ 410 w 577"/>
                <a:gd name="T117" fmla="*/ 0 h 609"/>
                <a:gd name="T118" fmla="*/ 410 w 577"/>
                <a:gd name="T11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7" h="609">
                  <a:moveTo>
                    <a:pt x="139" y="87"/>
                  </a:moveTo>
                  <a:lnTo>
                    <a:pt x="27" y="87"/>
                  </a:lnTo>
                  <a:lnTo>
                    <a:pt x="27" y="48"/>
                  </a:lnTo>
                  <a:lnTo>
                    <a:pt x="139" y="48"/>
                  </a:lnTo>
                  <a:lnTo>
                    <a:pt x="139" y="87"/>
                  </a:lnTo>
                  <a:close/>
                  <a:moveTo>
                    <a:pt x="139" y="179"/>
                  </a:moveTo>
                  <a:lnTo>
                    <a:pt x="27" y="179"/>
                  </a:lnTo>
                  <a:lnTo>
                    <a:pt x="27" y="140"/>
                  </a:lnTo>
                  <a:lnTo>
                    <a:pt x="139" y="140"/>
                  </a:lnTo>
                  <a:lnTo>
                    <a:pt x="139" y="179"/>
                  </a:lnTo>
                  <a:close/>
                  <a:moveTo>
                    <a:pt x="139" y="271"/>
                  </a:moveTo>
                  <a:lnTo>
                    <a:pt x="27" y="271"/>
                  </a:lnTo>
                  <a:lnTo>
                    <a:pt x="27" y="232"/>
                  </a:lnTo>
                  <a:lnTo>
                    <a:pt x="139" y="232"/>
                  </a:lnTo>
                  <a:lnTo>
                    <a:pt x="139" y="271"/>
                  </a:lnTo>
                  <a:close/>
                  <a:moveTo>
                    <a:pt x="0" y="609"/>
                  </a:moveTo>
                  <a:lnTo>
                    <a:pt x="166" y="609"/>
                  </a:lnTo>
                  <a:lnTo>
                    <a:pt x="166" y="0"/>
                  </a:lnTo>
                  <a:lnTo>
                    <a:pt x="0" y="0"/>
                  </a:lnTo>
                  <a:lnTo>
                    <a:pt x="0" y="609"/>
                  </a:lnTo>
                  <a:close/>
                  <a:moveTo>
                    <a:pt x="344" y="87"/>
                  </a:moveTo>
                  <a:lnTo>
                    <a:pt x="232" y="87"/>
                  </a:lnTo>
                  <a:lnTo>
                    <a:pt x="232" y="48"/>
                  </a:lnTo>
                  <a:lnTo>
                    <a:pt x="344" y="48"/>
                  </a:lnTo>
                  <a:lnTo>
                    <a:pt x="344" y="87"/>
                  </a:lnTo>
                  <a:close/>
                  <a:moveTo>
                    <a:pt x="344" y="179"/>
                  </a:moveTo>
                  <a:lnTo>
                    <a:pt x="232" y="179"/>
                  </a:lnTo>
                  <a:lnTo>
                    <a:pt x="232" y="140"/>
                  </a:lnTo>
                  <a:lnTo>
                    <a:pt x="344" y="140"/>
                  </a:lnTo>
                  <a:lnTo>
                    <a:pt x="344" y="179"/>
                  </a:lnTo>
                  <a:close/>
                  <a:moveTo>
                    <a:pt x="344" y="271"/>
                  </a:moveTo>
                  <a:lnTo>
                    <a:pt x="232" y="271"/>
                  </a:lnTo>
                  <a:lnTo>
                    <a:pt x="232" y="232"/>
                  </a:lnTo>
                  <a:lnTo>
                    <a:pt x="344" y="232"/>
                  </a:lnTo>
                  <a:lnTo>
                    <a:pt x="344" y="271"/>
                  </a:lnTo>
                  <a:close/>
                  <a:moveTo>
                    <a:pt x="205" y="609"/>
                  </a:moveTo>
                  <a:lnTo>
                    <a:pt x="371" y="609"/>
                  </a:lnTo>
                  <a:lnTo>
                    <a:pt x="371" y="0"/>
                  </a:lnTo>
                  <a:lnTo>
                    <a:pt x="205" y="0"/>
                  </a:lnTo>
                  <a:lnTo>
                    <a:pt x="205" y="609"/>
                  </a:lnTo>
                  <a:close/>
                  <a:moveTo>
                    <a:pt x="549" y="87"/>
                  </a:moveTo>
                  <a:lnTo>
                    <a:pt x="437" y="87"/>
                  </a:lnTo>
                  <a:lnTo>
                    <a:pt x="437" y="48"/>
                  </a:lnTo>
                  <a:lnTo>
                    <a:pt x="549" y="48"/>
                  </a:lnTo>
                  <a:lnTo>
                    <a:pt x="549" y="87"/>
                  </a:lnTo>
                  <a:close/>
                  <a:moveTo>
                    <a:pt x="549" y="179"/>
                  </a:moveTo>
                  <a:lnTo>
                    <a:pt x="437" y="179"/>
                  </a:lnTo>
                  <a:lnTo>
                    <a:pt x="437" y="140"/>
                  </a:lnTo>
                  <a:lnTo>
                    <a:pt x="549" y="140"/>
                  </a:lnTo>
                  <a:lnTo>
                    <a:pt x="549" y="179"/>
                  </a:lnTo>
                  <a:close/>
                  <a:moveTo>
                    <a:pt x="549" y="271"/>
                  </a:moveTo>
                  <a:lnTo>
                    <a:pt x="437" y="271"/>
                  </a:lnTo>
                  <a:lnTo>
                    <a:pt x="437" y="232"/>
                  </a:lnTo>
                  <a:lnTo>
                    <a:pt x="549" y="232"/>
                  </a:lnTo>
                  <a:lnTo>
                    <a:pt x="549" y="271"/>
                  </a:lnTo>
                  <a:close/>
                  <a:moveTo>
                    <a:pt x="410" y="609"/>
                  </a:moveTo>
                  <a:lnTo>
                    <a:pt x="577" y="609"/>
                  </a:lnTo>
                  <a:lnTo>
                    <a:pt x="577" y="0"/>
                  </a:lnTo>
                  <a:lnTo>
                    <a:pt x="410" y="0"/>
                  </a:lnTo>
                  <a:lnTo>
                    <a:pt x="410" y="609"/>
                  </a:lnTo>
                  <a:close/>
                </a:path>
              </a:pathLst>
            </a:custGeom>
            <a:solidFill>
              <a:srgbClr val="FBFBF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11" name="组合 10" descr="e7d195523061f1c0deeec63e560781cfd59afb0ea006f2a87ABB68BF51EA6619813959095094C18C62A12F549504892A4AAA8C1554C6663626E05CA27F281A14E6983772AFC3FB97135759321DEA3D70145073B7709DEAFA1D499B22DD4C0A91992C77CDD87542866AC7CFC3BB6ACAC6FFCB8FDDA96A494CAB5B85B9E84A2A2B379F5C510CD0903B"/>
          <p:cNvGrpSpPr/>
          <p:nvPr/>
        </p:nvGrpSpPr>
        <p:grpSpPr>
          <a:xfrm>
            <a:off x="8151718" y="3022884"/>
            <a:ext cx="2669329" cy="1491058"/>
            <a:chOff x="8151718" y="3240597"/>
            <a:chExt cx="2669329" cy="1867997"/>
          </a:xfrm>
        </p:grpSpPr>
        <p:sp>
          <p:nvSpPr>
            <p:cNvPr id="12" name="Freeform 8"/>
            <p:cNvSpPr/>
            <p:nvPr/>
          </p:nvSpPr>
          <p:spPr bwMode="auto">
            <a:xfrm>
              <a:off x="8151718" y="3240597"/>
              <a:ext cx="2669329" cy="1867997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38100">
              <a:noFill/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6"/>
            <p:cNvSpPr>
              <a:spLocks noEditPoints="1"/>
            </p:cNvSpPr>
            <p:nvPr/>
          </p:nvSpPr>
          <p:spPr bwMode="auto">
            <a:xfrm>
              <a:off x="9375870" y="3915331"/>
              <a:ext cx="627326" cy="500273"/>
            </a:xfrm>
            <a:custGeom>
              <a:avLst/>
              <a:gdLst>
                <a:gd name="T0" fmla="*/ 1238 w 1238"/>
                <a:gd name="T1" fmla="*/ 579 h 986"/>
                <a:gd name="T2" fmla="*/ 424 w 1238"/>
                <a:gd name="T3" fmla="*/ 579 h 986"/>
                <a:gd name="T4" fmla="*/ 443 w 1238"/>
                <a:gd name="T5" fmla="*/ 209 h 986"/>
                <a:gd name="T6" fmla="*/ 357 w 1238"/>
                <a:gd name="T7" fmla="*/ 223 h 986"/>
                <a:gd name="T8" fmla="*/ 329 w 1238"/>
                <a:gd name="T9" fmla="*/ 254 h 986"/>
                <a:gd name="T10" fmla="*/ 441 w 1238"/>
                <a:gd name="T11" fmla="*/ 316 h 986"/>
                <a:gd name="T12" fmla="*/ 311 w 1238"/>
                <a:gd name="T13" fmla="*/ 0 h 986"/>
                <a:gd name="T14" fmla="*/ 311 w 1238"/>
                <a:gd name="T15" fmla="*/ 620 h 986"/>
                <a:gd name="T16" fmla="*/ 367 w 1238"/>
                <a:gd name="T17" fmla="*/ 550 h 986"/>
                <a:gd name="T18" fmla="*/ 329 w 1238"/>
                <a:gd name="T19" fmla="*/ 473 h 986"/>
                <a:gd name="T20" fmla="*/ 295 w 1238"/>
                <a:gd name="T21" fmla="*/ 516 h 986"/>
                <a:gd name="T22" fmla="*/ 168 w 1238"/>
                <a:gd name="T23" fmla="*/ 370 h 986"/>
                <a:gd name="T24" fmla="*/ 295 w 1238"/>
                <a:gd name="T25" fmla="*/ 410 h 986"/>
                <a:gd name="T26" fmla="*/ 229 w 1238"/>
                <a:gd name="T27" fmla="*/ 307 h 986"/>
                <a:gd name="T28" fmla="*/ 295 w 1238"/>
                <a:gd name="T29" fmla="*/ 127 h 986"/>
                <a:gd name="T30" fmla="*/ 329 w 1238"/>
                <a:gd name="T31" fmla="*/ 104 h 986"/>
                <a:gd name="T32" fmla="*/ 443 w 1238"/>
                <a:gd name="T33" fmla="*/ 209 h 986"/>
                <a:gd name="T34" fmla="*/ 295 w 1238"/>
                <a:gd name="T35" fmla="*/ 186 h 986"/>
                <a:gd name="T36" fmla="*/ 295 w 1238"/>
                <a:gd name="T37" fmla="*/ 245 h 986"/>
                <a:gd name="T38" fmla="*/ 329 w 1238"/>
                <a:gd name="T39" fmla="*/ 413 h 986"/>
                <a:gd name="T40" fmla="*/ 357 w 1238"/>
                <a:gd name="T41" fmla="*/ 398 h 986"/>
                <a:gd name="T42" fmla="*/ 359 w 1238"/>
                <a:gd name="T43" fmla="*/ 356 h 986"/>
                <a:gd name="T44" fmla="*/ 329 w 1238"/>
                <a:gd name="T45" fmla="*/ 413 h 986"/>
                <a:gd name="T46" fmla="*/ 854 w 1238"/>
                <a:gd name="T47" fmla="*/ 713 h 986"/>
                <a:gd name="T48" fmla="*/ 904 w 1238"/>
                <a:gd name="T49" fmla="*/ 665 h 986"/>
                <a:gd name="T50" fmla="*/ 854 w 1238"/>
                <a:gd name="T51" fmla="*/ 617 h 986"/>
                <a:gd name="T52" fmla="*/ 810 w 1238"/>
                <a:gd name="T53" fmla="*/ 416 h 986"/>
                <a:gd name="T54" fmla="*/ 784 w 1238"/>
                <a:gd name="T55" fmla="*/ 477 h 986"/>
                <a:gd name="T56" fmla="*/ 810 w 1238"/>
                <a:gd name="T57" fmla="*/ 416 h 986"/>
                <a:gd name="T58" fmla="*/ 1004 w 1238"/>
                <a:gd name="T59" fmla="*/ 447 h 986"/>
                <a:gd name="T60" fmla="*/ 854 w 1238"/>
                <a:gd name="T61" fmla="*/ 418 h 986"/>
                <a:gd name="T62" fmla="*/ 977 w 1238"/>
                <a:gd name="T63" fmla="*/ 557 h 986"/>
                <a:gd name="T64" fmla="*/ 854 w 1238"/>
                <a:gd name="T65" fmla="*/ 792 h 986"/>
                <a:gd name="T66" fmla="*/ 810 w 1238"/>
                <a:gd name="T67" fmla="*/ 849 h 986"/>
                <a:gd name="T68" fmla="*/ 643 w 1238"/>
                <a:gd name="T69" fmla="*/ 658 h 986"/>
                <a:gd name="T70" fmla="*/ 810 w 1238"/>
                <a:gd name="T71" fmla="*/ 710 h 986"/>
                <a:gd name="T72" fmla="*/ 724 w 1238"/>
                <a:gd name="T73" fmla="*/ 575 h 986"/>
                <a:gd name="T74" fmla="*/ 810 w 1238"/>
                <a:gd name="T75" fmla="*/ 339 h 986"/>
                <a:gd name="T76" fmla="*/ 854 w 1238"/>
                <a:gd name="T77" fmla="*/ 309 h 986"/>
                <a:gd name="T78" fmla="*/ 1004 w 1238"/>
                <a:gd name="T79" fmla="*/ 447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8" h="986">
                  <a:moveTo>
                    <a:pt x="831" y="172"/>
                  </a:moveTo>
                  <a:cubicBezTo>
                    <a:pt x="1055" y="172"/>
                    <a:pt x="1238" y="354"/>
                    <a:pt x="1238" y="579"/>
                  </a:cubicBezTo>
                  <a:cubicBezTo>
                    <a:pt x="1238" y="804"/>
                    <a:pt x="1055" y="986"/>
                    <a:pt x="831" y="986"/>
                  </a:cubicBezTo>
                  <a:cubicBezTo>
                    <a:pt x="606" y="986"/>
                    <a:pt x="424" y="804"/>
                    <a:pt x="424" y="579"/>
                  </a:cubicBezTo>
                  <a:cubicBezTo>
                    <a:pt x="424" y="354"/>
                    <a:pt x="606" y="172"/>
                    <a:pt x="831" y="172"/>
                  </a:cubicBezTo>
                  <a:close/>
                  <a:moveTo>
                    <a:pt x="443" y="209"/>
                  </a:moveTo>
                  <a:lnTo>
                    <a:pt x="443" y="209"/>
                  </a:lnTo>
                  <a:lnTo>
                    <a:pt x="357" y="223"/>
                  </a:lnTo>
                  <a:cubicBezTo>
                    <a:pt x="350" y="204"/>
                    <a:pt x="346" y="197"/>
                    <a:pt x="329" y="187"/>
                  </a:cubicBezTo>
                  <a:lnTo>
                    <a:pt x="329" y="254"/>
                  </a:lnTo>
                  <a:cubicBezTo>
                    <a:pt x="375" y="266"/>
                    <a:pt x="406" y="279"/>
                    <a:pt x="422" y="293"/>
                  </a:cubicBezTo>
                  <a:cubicBezTo>
                    <a:pt x="430" y="300"/>
                    <a:pt x="436" y="308"/>
                    <a:pt x="441" y="316"/>
                  </a:cubicBezTo>
                  <a:cubicBezTo>
                    <a:pt x="480" y="260"/>
                    <a:pt x="533" y="215"/>
                    <a:pt x="594" y="185"/>
                  </a:cubicBezTo>
                  <a:cubicBezTo>
                    <a:pt x="546" y="76"/>
                    <a:pt x="437" y="0"/>
                    <a:pt x="311" y="0"/>
                  </a:cubicBezTo>
                  <a:cubicBezTo>
                    <a:pt x="139" y="0"/>
                    <a:pt x="0" y="139"/>
                    <a:pt x="0" y="310"/>
                  </a:cubicBezTo>
                  <a:cubicBezTo>
                    <a:pt x="0" y="481"/>
                    <a:pt x="139" y="620"/>
                    <a:pt x="311" y="620"/>
                  </a:cubicBezTo>
                  <a:cubicBezTo>
                    <a:pt x="331" y="620"/>
                    <a:pt x="352" y="618"/>
                    <a:pt x="372" y="614"/>
                  </a:cubicBezTo>
                  <a:cubicBezTo>
                    <a:pt x="368" y="593"/>
                    <a:pt x="367" y="572"/>
                    <a:pt x="367" y="550"/>
                  </a:cubicBezTo>
                  <a:cubicBezTo>
                    <a:pt x="367" y="521"/>
                    <a:pt x="370" y="493"/>
                    <a:pt x="376" y="465"/>
                  </a:cubicBezTo>
                  <a:cubicBezTo>
                    <a:pt x="361" y="470"/>
                    <a:pt x="345" y="472"/>
                    <a:pt x="329" y="473"/>
                  </a:cubicBezTo>
                  <a:lnTo>
                    <a:pt x="329" y="516"/>
                  </a:lnTo>
                  <a:lnTo>
                    <a:pt x="295" y="516"/>
                  </a:lnTo>
                  <a:lnTo>
                    <a:pt x="295" y="473"/>
                  </a:lnTo>
                  <a:cubicBezTo>
                    <a:pt x="226" y="467"/>
                    <a:pt x="180" y="440"/>
                    <a:pt x="168" y="370"/>
                  </a:cubicBezTo>
                  <a:lnTo>
                    <a:pt x="261" y="359"/>
                  </a:lnTo>
                  <a:cubicBezTo>
                    <a:pt x="265" y="385"/>
                    <a:pt x="271" y="398"/>
                    <a:pt x="295" y="410"/>
                  </a:cubicBezTo>
                  <a:lnTo>
                    <a:pt x="295" y="329"/>
                  </a:lnTo>
                  <a:cubicBezTo>
                    <a:pt x="264" y="320"/>
                    <a:pt x="242" y="313"/>
                    <a:pt x="229" y="307"/>
                  </a:cubicBezTo>
                  <a:cubicBezTo>
                    <a:pt x="173" y="279"/>
                    <a:pt x="166" y="200"/>
                    <a:pt x="210" y="157"/>
                  </a:cubicBezTo>
                  <a:cubicBezTo>
                    <a:pt x="229" y="139"/>
                    <a:pt x="257" y="129"/>
                    <a:pt x="295" y="127"/>
                  </a:cubicBezTo>
                  <a:lnTo>
                    <a:pt x="295" y="104"/>
                  </a:lnTo>
                  <a:lnTo>
                    <a:pt x="329" y="104"/>
                  </a:lnTo>
                  <a:lnTo>
                    <a:pt x="329" y="127"/>
                  </a:lnTo>
                  <a:cubicBezTo>
                    <a:pt x="384" y="130"/>
                    <a:pt x="430" y="151"/>
                    <a:pt x="443" y="209"/>
                  </a:cubicBezTo>
                  <a:close/>
                  <a:moveTo>
                    <a:pt x="295" y="186"/>
                  </a:moveTo>
                  <a:lnTo>
                    <a:pt x="295" y="186"/>
                  </a:lnTo>
                  <a:cubicBezTo>
                    <a:pt x="274" y="193"/>
                    <a:pt x="259" y="212"/>
                    <a:pt x="275" y="233"/>
                  </a:cubicBezTo>
                  <a:cubicBezTo>
                    <a:pt x="279" y="238"/>
                    <a:pt x="285" y="242"/>
                    <a:pt x="295" y="245"/>
                  </a:cubicBezTo>
                  <a:lnTo>
                    <a:pt x="295" y="186"/>
                  </a:lnTo>
                  <a:close/>
                  <a:moveTo>
                    <a:pt x="329" y="413"/>
                  </a:moveTo>
                  <a:lnTo>
                    <a:pt x="329" y="413"/>
                  </a:lnTo>
                  <a:cubicBezTo>
                    <a:pt x="342" y="410"/>
                    <a:pt x="351" y="405"/>
                    <a:pt x="357" y="398"/>
                  </a:cubicBezTo>
                  <a:cubicBezTo>
                    <a:pt x="363" y="392"/>
                    <a:pt x="366" y="384"/>
                    <a:pt x="366" y="376"/>
                  </a:cubicBezTo>
                  <a:cubicBezTo>
                    <a:pt x="366" y="368"/>
                    <a:pt x="364" y="362"/>
                    <a:pt x="359" y="356"/>
                  </a:cubicBezTo>
                  <a:cubicBezTo>
                    <a:pt x="354" y="350"/>
                    <a:pt x="344" y="344"/>
                    <a:pt x="329" y="339"/>
                  </a:cubicBezTo>
                  <a:lnTo>
                    <a:pt x="329" y="413"/>
                  </a:lnTo>
                  <a:close/>
                  <a:moveTo>
                    <a:pt x="854" y="713"/>
                  </a:moveTo>
                  <a:lnTo>
                    <a:pt x="854" y="713"/>
                  </a:lnTo>
                  <a:cubicBezTo>
                    <a:pt x="871" y="710"/>
                    <a:pt x="884" y="703"/>
                    <a:pt x="892" y="695"/>
                  </a:cubicBezTo>
                  <a:cubicBezTo>
                    <a:pt x="900" y="686"/>
                    <a:pt x="904" y="676"/>
                    <a:pt x="904" y="665"/>
                  </a:cubicBezTo>
                  <a:cubicBezTo>
                    <a:pt x="904" y="656"/>
                    <a:pt x="901" y="647"/>
                    <a:pt x="894" y="639"/>
                  </a:cubicBezTo>
                  <a:cubicBezTo>
                    <a:pt x="887" y="631"/>
                    <a:pt x="874" y="624"/>
                    <a:pt x="854" y="617"/>
                  </a:cubicBezTo>
                  <a:lnTo>
                    <a:pt x="854" y="713"/>
                  </a:lnTo>
                  <a:close/>
                  <a:moveTo>
                    <a:pt x="810" y="416"/>
                  </a:moveTo>
                  <a:lnTo>
                    <a:pt x="810" y="416"/>
                  </a:lnTo>
                  <a:cubicBezTo>
                    <a:pt x="783" y="426"/>
                    <a:pt x="763" y="451"/>
                    <a:pt x="784" y="477"/>
                  </a:cubicBezTo>
                  <a:cubicBezTo>
                    <a:pt x="789" y="484"/>
                    <a:pt x="798" y="489"/>
                    <a:pt x="810" y="494"/>
                  </a:cubicBezTo>
                  <a:lnTo>
                    <a:pt x="810" y="416"/>
                  </a:lnTo>
                  <a:close/>
                  <a:moveTo>
                    <a:pt x="1004" y="447"/>
                  </a:moveTo>
                  <a:lnTo>
                    <a:pt x="1004" y="447"/>
                  </a:lnTo>
                  <a:lnTo>
                    <a:pt x="892" y="464"/>
                  </a:lnTo>
                  <a:cubicBezTo>
                    <a:pt x="883" y="440"/>
                    <a:pt x="877" y="430"/>
                    <a:pt x="854" y="418"/>
                  </a:cubicBezTo>
                  <a:lnTo>
                    <a:pt x="854" y="505"/>
                  </a:lnTo>
                  <a:cubicBezTo>
                    <a:pt x="916" y="521"/>
                    <a:pt x="956" y="539"/>
                    <a:pt x="977" y="557"/>
                  </a:cubicBezTo>
                  <a:cubicBezTo>
                    <a:pt x="1043" y="616"/>
                    <a:pt x="1024" y="719"/>
                    <a:pt x="953" y="765"/>
                  </a:cubicBezTo>
                  <a:cubicBezTo>
                    <a:pt x="925" y="783"/>
                    <a:pt x="892" y="791"/>
                    <a:pt x="854" y="792"/>
                  </a:cubicBezTo>
                  <a:lnTo>
                    <a:pt x="854" y="849"/>
                  </a:lnTo>
                  <a:lnTo>
                    <a:pt x="810" y="849"/>
                  </a:lnTo>
                  <a:lnTo>
                    <a:pt x="810" y="792"/>
                  </a:lnTo>
                  <a:cubicBezTo>
                    <a:pt x="720" y="784"/>
                    <a:pt x="660" y="750"/>
                    <a:pt x="643" y="658"/>
                  </a:cubicBezTo>
                  <a:lnTo>
                    <a:pt x="765" y="644"/>
                  </a:lnTo>
                  <a:cubicBezTo>
                    <a:pt x="772" y="677"/>
                    <a:pt x="779" y="695"/>
                    <a:pt x="810" y="710"/>
                  </a:cubicBezTo>
                  <a:lnTo>
                    <a:pt x="810" y="604"/>
                  </a:lnTo>
                  <a:cubicBezTo>
                    <a:pt x="770" y="593"/>
                    <a:pt x="741" y="583"/>
                    <a:pt x="724" y="575"/>
                  </a:cubicBezTo>
                  <a:cubicBezTo>
                    <a:pt x="650" y="539"/>
                    <a:pt x="641" y="434"/>
                    <a:pt x="699" y="379"/>
                  </a:cubicBezTo>
                  <a:cubicBezTo>
                    <a:pt x="724" y="355"/>
                    <a:pt x="761" y="341"/>
                    <a:pt x="810" y="339"/>
                  </a:cubicBezTo>
                  <a:lnTo>
                    <a:pt x="810" y="309"/>
                  </a:lnTo>
                  <a:lnTo>
                    <a:pt x="854" y="309"/>
                  </a:lnTo>
                  <a:lnTo>
                    <a:pt x="854" y="339"/>
                  </a:lnTo>
                  <a:cubicBezTo>
                    <a:pt x="927" y="343"/>
                    <a:pt x="987" y="370"/>
                    <a:pt x="1004" y="4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14" name="组合 13" descr="e7d195523061f1c0deeec63e560781cfd59afb0ea006f2a87ABB68BF51EA6619813959095094C18C62A12F549504892A4AAA8C1554C6663626E05CA27F281A14E6983772AFC3FB97135759321DEA3D70145073B7709DEAFA1D499B22DD4C0A91992C77CDD87542866AC7CFC3BB6ACAC6FFCB8FDDA96A494CAB5B85B9E84A2A2B379F5C510CD0903B"/>
          <p:cNvGrpSpPr/>
          <p:nvPr/>
        </p:nvGrpSpPr>
        <p:grpSpPr>
          <a:xfrm>
            <a:off x="3597813" y="3022886"/>
            <a:ext cx="2677894" cy="1491058"/>
            <a:chOff x="3597813" y="3240599"/>
            <a:chExt cx="2677894" cy="1867997"/>
          </a:xfrm>
        </p:grpSpPr>
        <p:sp>
          <p:nvSpPr>
            <p:cNvPr id="15" name="Freeform 6"/>
            <p:cNvSpPr/>
            <p:nvPr/>
          </p:nvSpPr>
          <p:spPr bwMode="auto">
            <a:xfrm>
              <a:off x="3597813" y="3240599"/>
              <a:ext cx="2677894" cy="1867997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38100">
              <a:noFill/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31"/>
            <p:cNvSpPr>
              <a:spLocks noEditPoints="1"/>
            </p:cNvSpPr>
            <p:nvPr/>
          </p:nvSpPr>
          <p:spPr bwMode="auto">
            <a:xfrm>
              <a:off x="4873460" y="3910874"/>
              <a:ext cx="426393" cy="536222"/>
            </a:xfrm>
            <a:custGeom>
              <a:avLst/>
              <a:gdLst>
                <a:gd name="T0" fmla="*/ 82 w 484"/>
                <a:gd name="T1" fmla="*/ 166 h 606"/>
                <a:gd name="T2" fmla="*/ 82 w 484"/>
                <a:gd name="T3" fmla="*/ 186 h 606"/>
                <a:gd name="T4" fmla="*/ 331 w 484"/>
                <a:gd name="T5" fmla="*/ 193 h 606"/>
                <a:gd name="T6" fmla="*/ 331 w 484"/>
                <a:gd name="T7" fmla="*/ 173 h 606"/>
                <a:gd name="T8" fmla="*/ 387 w 484"/>
                <a:gd name="T9" fmla="*/ 556 h 606"/>
                <a:gd name="T10" fmla="*/ 388 w 484"/>
                <a:gd name="T11" fmla="*/ 564 h 606"/>
                <a:gd name="T12" fmla="*/ 418 w 484"/>
                <a:gd name="T13" fmla="*/ 594 h 606"/>
                <a:gd name="T14" fmla="*/ 474 w 484"/>
                <a:gd name="T15" fmla="*/ 581 h 606"/>
                <a:gd name="T16" fmla="*/ 474 w 484"/>
                <a:gd name="T17" fmla="*/ 531 h 606"/>
                <a:gd name="T18" fmla="*/ 444 w 484"/>
                <a:gd name="T19" fmla="*/ 501 h 606"/>
                <a:gd name="T20" fmla="*/ 418 w 484"/>
                <a:gd name="T21" fmla="*/ 519 h 606"/>
                <a:gd name="T22" fmla="*/ 384 w 484"/>
                <a:gd name="T23" fmla="*/ 553 h 606"/>
                <a:gd name="T24" fmla="*/ 218 w 484"/>
                <a:gd name="T25" fmla="*/ 354 h 606"/>
                <a:gd name="T26" fmla="*/ 229 w 484"/>
                <a:gd name="T27" fmla="*/ 336 h 606"/>
                <a:gd name="T28" fmla="*/ 207 w 484"/>
                <a:gd name="T29" fmla="*/ 320 h 606"/>
                <a:gd name="T30" fmla="*/ 207 w 484"/>
                <a:gd name="T31" fmla="*/ 327 h 606"/>
                <a:gd name="T32" fmla="*/ 246 w 484"/>
                <a:gd name="T33" fmla="*/ 422 h 606"/>
                <a:gd name="T34" fmla="*/ 297 w 484"/>
                <a:gd name="T35" fmla="*/ 364 h 606"/>
                <a:gd name="T36" fmla="*/ 296 w 484"/>
                <a:gd name="T37" fmla="*/ 357 h 606"/>
                <a:gd name="T38" fmla="*/ 224 w 484"/>
                <a:gd name="T39" fmla="*/ 362 h 606"/>
                <a:gd name="T40" fmla="*/ 224 w 484"/>
                <a:gd name="T41" fmla="*/ 368 h 606"/>
                <a:gd name="T42" fmla="*/ 246 w 484"/>
                <a:gd name="T43" fmla="*/ 422 h 606"/>
                <a:gd name="T44" fmla="*/ 429 w 484"/>
                <a:gd name="T45" fmla="*/ 493 h 606"/>
                <a:gd name="T46" fmla="*/ 429 w 484"/>
                <a:gd name="T47" fmla="*/ 487 h 606"/>
                <a:gd name="T48" fmla="*/ 394 w 484"/>
                <a:gd name="T49" fmla="*/ 451 h 606"/>
                <a:gd name="T50" fmla="*/ 256 w 484"/>
                <a:gd name="T51" fmla="*/ 425 h 606"/>
                <a:gd name="T52" fmla="*/ 256 w 484"/>
                <a:gd name="T53" fmla="*/ 432 h 606"/>
                <a:gd name="T54" fmla="*/ 354 w 484"/>
                <a:gd name="T55" fmla="*/ 530 h 606"/>
                <a:gd name="T56" fmla="*/ 395 w 484"/>
                <a:gd name="T57" fmla="*/ 528 h 606"/>
                <a:gd name="T58" fmla="*/ 20 w 484"/>
                <a:gd name="T59" fmla="*/ 150 h 606"/>
                <a:gd name="T60" fmla="*/ 89 w 484"/>
                <a:gd name="T61" fmla="*/ 152 h 606"/>
                <a:gd name="T62" fmla="*/ 141 w 484"/>
                <a:gd name="T63" fmla="*/ 100 h 606"/>
                <a:gd name="T64" fmla="*/ 141 w 484"/>
                <a:gd name="T65" fmla="*/ 93 h 606"/>
                <a:gd name="T66" fmla="*/ 383 w 484"/>
                <a:gd name="T67" fmla="*/ 27 h 606"/>
                <a:gd name="T68" fmla="*/ 394 w 484"/>
                <a:gd name="T69" fmla="*/ 422 h 606"/>
                <a:gd name="T70" fmla="*/ 414 w 484"/>
                <a:gd name="T71" fmla="*/ 449 h 606"/>
                <a:gd name="T72" fmla="*/ 414 w 484"/>
                <a:gd name="T73" fmla="*/ 39 h 606"/>
                <a:gd name="T74" fmla="*/ 383 w 484"/>
                <a:gd name="T75" fmla="*/ 0 h 606"/>
                <a:gd name="T76" fmla="*/ 121 w 484"/>
                <a:gd name="T77" fmla="*/ 2 h 606"/>
                <a:gd name="T78" fmla="*/ 0 w 484"/>
                <a:gd name="T79" fmla="*/ 123 h 606"/>
                <a:gd name="T80" fmla="*/ 0 w 484"/>
                <a:gd name="T81" fmla="*/ 492 h 606"/>
                <a:gd name="T82" fmla="*/ 32 w 484"/>
                <a:gd name="T83" fmla="*/ 530 h 606"/>
                <a:gd name="T84" fmla="*/ 319 w 484"/>
                <a:gd name="T85" fmla="*/ 524 h 606"/>
                <a:gd name="T86" fmla="*/ 305 w 484"/>
                <a:gd name="T87" fmla="*/ 503 h 606"/>
                <a:gd name="T88" fmla="*/ 20 w 484"/>
                <a:gd name="T89" fmla="*/ 492 h 606"/>
                <a:gd name="T90" fmla="*/ 20 w 484"/>
                <a:gd name="T91" fmla="*/ 150 h 606"/>
                <a:gd name="T92" fmla="*/ 156 w 484"/>
                <a:gd name="T93" fmla="*/ 321 h 606"/>
                <a:gd name="T94" fmla="*/ 156 w 484"/>
                <a:gd name="T95" fmla="*/ 301 h 606"/>
                <a:gd name="T96" fmla="*/ 82 w 484"/>
                <a:gd name="T97" fmla="*/ 294 h 606"/>
                <a:gd name="T98" fmla="*/ 82 w 484"/>
                <a:gd name="T99" fmla="*/ 315 h 606"/>
                <a:gd name="T100" fmla="*/ 82 w 484"/>
                <a:gd name="T101" fmla="*/ 272 h 606"/>
                <a:gd name="T102" fmla="*/ 331 w 484"/>
                <a:gd name="T103" fmla="*/ 279 h 606"/>
                <a:gd name="T104" fmla="*/ 331 w 484"/>
                <a:gd name="T105" fmla="*/ 258 h 606"/>
                <a:gd name="T106" fmla="*/ 82 w 484"/>
                <a:gd name="T107" fmla="*/ 252 h 606"/>
                <a:gd name="T108" fmla="*/ 82 w 484"/>
                <a:gd name="T109" fmla="*/ 272 h 606"/>
                <a:gd name="T110" fmla="*/ 82 w 484"/>
                <a:gd name="T111" fmla="*/ 236 h 606"/>
                <a:gd name="T112" fmla="*/ 331 w 484"/>
                <a:gd name="T113" fmla="*/ 229 h 606"/>
                <a:gd name="T114" fmla="*/ 331 w 484"/>
                <a:gd name="T115" fmla="*/ 209 h 606"/>
                <a:gd name="T116" fmla="*/ 82 w 484"/>
                <a:gd name="T117" fmla="*/ 216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4" h="606">
                  <a:moveTo>
                    <a:pt x="331" y="166"/>
                  </a:moveTo>
                  <a:lnTo>
                    <a:pt x="82" y="166"/>
                  </a:lnTo>
                  <a:lnTo>
                    <a:pt x="82" y="173"/>
                  </a:lnTo>
                  <a:lnTo>
                    <a:pt x="82" y="186"/>
                  </a:lnTo>
                  <a:lnTo>
                    <a:pt x="82" y="193"/>
                  </a:lnTo>
                  <a:lnTo>
                    <a:pt x="331" y="193"/>
                  </a:lnTo>
                  <a:lnTo>
                    <a:pt x="331" y="186"/>
                  </a:lnTo>
                  <a:lnTo>
                    <a:pt x="331" y="173"/>
                  </a:lnTo>
                  <a:lnTo>
                    <a:pt x="331" y="166"/>
                  </a:lnTo>
                  <a:close/>
                  <a:moveTo>
                    <a:pt x="387" y="556"/>
                  </a:moveTo>
                  <a:lnTo>
                    <a:pt x="384" y="560"/>
                  </a:lnTo>
                  <a:lnTo>
                    <a:pt x="388" y="564"/>
                  </a:lnTo>
                  <a:lnTo>
                    <a:pt x="408" y="583"/>
                  </a:lnTo>
                  <a:lnTo>
                    <a:pt x="418" y="594"/>
                  </a:lnTo>
                  <a:cubicBezTo>
                    <a:pt x="430" y="606"/>
                    <a:pt x="450" y="606"/>
                    <a:pt x="462" y="594"/>
                  </a:cubicBezTo>
                  <a:lnTo>
                    <a:pt x="474" y="581"/>
                  </a:lnTo>
                  <a:cubicBezTo>
                    <a:pt x="481" y="575"/>
                    <a:pt x="484" y="565"/>
                    <a:pt x="483" y="556"/>
                  </a:cubicBezTo>
                  <a:cubicBezTo>
                    <a:pt x="484" y="547"/>
                    <a:pt x="481" y="538"/>
                    <a:pt x="474" y="531"/>
                  </a:cubicBezTo>
                  <a:lnTo>
                    <a:pt x="462" y="519"/>
                  </a:lnTo>
                  <a:lnTo>
                    <a:pt x="444" y="501"/>
                  </a:lnTo>
                  <a:lnTo>
                    <a:pt x="440" y="497"/>
                  </a:lnTo>
                  <a:lnTo>
                    <a:pt x="418" y="519"/>
                  </a:lnTo>
                  <a:lnTo>
                    <a:pt x="412" y="525"/>
                  </a:lnTo>
                  <a:lnTo>
                    <a:pt x="384" y="553"/>
                  </a:lnTo>
                  <a:lnTo>
                    <a:pt x="387" y="556"/>
                  </a:lnTo>
                  <a:close/>
                  <a:moveTo>
                    <a:pt x="218" y="354"/>
                  </a:moveTo>
                  <a:lnTo>
                    <a:pt x="234" y="338"/>
                  </a:lnTo>
                  <a:lnTo>
                    <a:pt x="229" y="336"/>
                  </a:lnTo>
                  <a:lnTo>
                    <a:pt x="234" y="331"/>
                  </a:lnTo>
                  <a:lnTo>
                    <a:pt x="207" y="320"/>
                  </a:lnTo>
                  <a:lnTo>
                    <a:pt x="211" y="328"/>
                  </a:lnTo>
                  <a:lnTo>
                    <a:pt x="207" y="327"/>
                  </a:lnTo>
                  <a:lnTo>
                    <a:pt x="218" y="354"/>
                  </a:lnTo>
                  <a:close/>
                  <a:moveTo>
                    <a:pt x="246" y="422"/>
                  </a:moveTo>
                  <a:lnTo>
                    <a:pt x="302" y="366"/>
                  </a:lnTo>
                  <a:lnTo>
                    <a:pt x="297" y="364"/>
                  </a:lnTo>
                  <a:lnTo>
                    <a:pt x="302" y="359"/>
                  </a:lnTo>
                  <a:lnTo>
                    <a:pt x="296" y="357"/>
                  </a:lnTo>
                  <a:lnTo>
                    <a:pt x="249" y="337"/>
                  </a:lnTo>
                  <a:lnTo>
                    <a:pt x="224" y="362"/>
                  </a:lnTo>
                  <a:lnTo>
                    <a:pt x="226" y="366"/>
                  </a:lnTo>
                  <a:lnTo>
                    <a:pt x="224" y="368"/>
                  </a:lnTo>
                  <a:lnTo>
                    <a:pt x="243" y="416"/>
                  </a:lnTo>
                  <a:lnTo>
                    <a:pt x="246" y="422"/>
                  </a:lnTo>
                  <a:close/>
                  <a:moveTo>
                    <a:pt x="412" y="511"/>
                  </a:moveTo>
                  <a:lnTo>
                    <a:pt x="429" y="493"/>
                  </a:lnTo>
                  <a:lnTo>
                    <a:pt x="426" y="490"/>
                  </a:lnTo>
                  <a:lnTo>
                    <a:pt x="429" y="487"/>
                  </a:lnTo>
                  <a:lnTo>
                    <a:pt x="414" y="472"/>
                  </a:lnTo>
                  <a:lnTo>
                    <a:pt x="394" y="451"/>
                  </a:lnTo>
                  <a:lnTo>
                    <a:pt x="312" y="369"/>
                  </a:lnTo>
                  <a:lnTo>
                    <a:pt x="256" y="425"/>
                  </a:lnTo>
                  <a:lnTo>
                    <a:pt x="260" y="429"/>
                  </a:lnTo>
                  <a:lnTo>
                    <a:pt x="256" y="432"/>
                  </a:lnTo>
                  <a:lnTo>
                    <a:pt x="334" y="510"/>
                  </a:lnTo>
                  <a:lnTo>
                    <a:pt x="354" y="530"/>
                  </a:lnTo>
                  <a:lnTo>
                    <a:pt x="374" y="549"/>
                  </a:lnTo>
                  <a:lnTo>
                    <a:pt x="395" y="528"/>
                  </a:lnTo>
                  <a:lnTo>
                    <a:pt x="412" y="511"/>
                  </a:lnTo>
                  <a:close/>
                  <a:moveTo>
                    <a:pt x="20" y="150"/>
                  </a:moveTo>
                  <a:lnTo>
                    <a:pt x="89" y="152"/>
                  </a:lnTo>
                  <a:lnTo>
                    <a:pt x="89" y="152"/>
                  </a:lnTo>
                  <a:lnTo>
                    <a:pt x="89" y="152"/>
                  </a:lnTo>
                  <a:cubicBezTo>
                    <a:pt x="118" y="152"/>
                    <a:pt x="141" y="129"/>
                    <a:pt x="141" y="100"/>
                  </a:cubicBezTo>
                  <a:lnTo>
                    <a:pt x="141" y="94"/>
                  </a:lnTo>
                  <a:lnTo>
                    <a:pt x="141" y="93"/>
                  </a:lnTo>
                  <a:lnTo>
                    <a:pt x="141" y="27"/>
                  </a:lnTo>
                  <a:lnTo>
                    <a:pt x="383" y="27"/>
                  </a:lnTo>
                  <a:cubicBezTo>
                    <a:pt x="389" y="27"/>
                    <a:pt x="394" y="32"/>
                    <a:pt x="394" y="38"/>
                  </a:cubicBezTo>
                  <a:lnTo>
                    <a:pt x="394" y="422"/>
                  </a:lnTo>
                  <a:lnTo>
                    <a:pt x="394" y="429"/>
                  </a:lnTo>
                  <a:lnTo>
                    <a:pt x="414" y="449"/>
                  </a:lnTo>
                  <a:lnTo>
                    <a:pt x="414" y="443"/>
                  </a:lnTo>
                  <a:lnTo>
                    <a:pt x="414" y="39"/>
                  </a:lnTo>
                  <a:lnTo>
                    <a:pt x="414" y="32"/>
                  </a:lnTo>
                  <a:cubicBezTo>
                    <a:pt x="414" y="14"/>
                    <a:pt x="400" y="0"/>
                    <a:pt x="383" y="0"/>
                  </a:cubicBezTo>
                  <a:lnTo>
                    <a:pt x="123" y="0"/>
                  </a:lnTo>
                  <a:lnTo>
                    <a:pt x="121" y="2"/>
                  </a:lnTo>
                  <a:lnTo>
                    <a:pt x="1" y="122"/>
                  </a:lnTo>
                  <a:lnTo>
                    <a:pt x="0" y="123"/>
                  </a:lnTo>
                  <a:lnTo>
                    <a:pt x="0" y="130"/>
                  </a:lnTo>
                  <a:lnTo>
                    <a:pt x="0" y="492"/>
                  </a:lnTo>
                  <a:lnTo>
                    <a:pt x="0" y="499"/>
                  </a:lnTo>
                  <a:cubicBezTo>
                    <a:pt x="0" y="516"/>
                    <a:pt x="14" y="530"/>
                    <a:pt x="32" y="530"/>
                  </a:cubicBezTo>
                  <a:lnTo>
                    <a:pt x="326" y="530"/>
                  </a:lnTo>
                  <a:lnTo>
                    <a:pt x="319" y="524"/>
                  </a:lnTo>
                  <a:lnTo>
                    <a:pt x="326" y="524"/>
                  </a:lnTo>
                  <a:lnTo>
                    <a:pt x="305" y="503"/>
                  </a:lnTo>
                  <a:lnTo>
                    <a:pt x="32" y="503"/>
                  </a:lnTo>
                  <a:cubicBezTo>
                    <a:pt x="25" y="503"/>
                    <a:pt x="21" y="498"/>
                    <a:pt x="20" y="492"/>
                  </a:cubicBezTo>
                  <a:lnTo>
                    <a:pt x="20" y="492"/>
                  </a:lnTo>
                  <a:lnTo>
                    <a:pt x="20" y="150"/>
                  </a:lnTo>
                  <a:close/>
                  <a:moveTo>
                    <a:pt x="82" y="321"/>
                  </a:moveTo>
                  <a:lnTo>
                    <a:pt x="156" y="321"/>
                  </a:lnTo>
                  <a:lnTo>
                    <a:pt x="156" y="315"/>
                  </a:lnTo>
                  <a:lnTo>
                    <a:pt x="156" y="301"/>
                  </a:lnTo>
                  <a:lnTo>
                    <a:pt x="156" y="294"/>
                  </a:lnTo>
                  <a:lnTo>
                    <a:pt x="82" y="294"/>
                  </a:lnTo>
                  <a:lnTo>
                    <a:pt x="82" y="301"/>
                  </a:lnTo>
                  <a:lnTo>
                    <a:pt x="82" y="315"/>
                  </a:lnTo>
                  <a:lnTo>
                    <a:pt x="82" y="321"/>
                  </a:lnTo>
                  <a:close/>
                  <a:moveTo>
                    <a:pt x="82" y="272"/>
                  </a:moveTo>
                  <a:lnTo>
                    <a:pt x="82" y="279"/>
                  </a:lnTo>
                  <a:lnTo>
                    <a:pt x="331" y="279"/>
                  </a:lnTo>
                  <a:lnTo>
                    <a:pt x="331" y="272"/>
                  </a:lnTo>
                  <a:lnTo>
                    <a:pt x="331" y="258"/>
                  </a:lnTo>
                  <a:lnTo>
                    <a:pt x="331" y="252"/>
                  </a:lnTo>
                  <a:lnTo>
                    <a:pt x="82" y="252"/>
                  </a:lnTo>
                  <a:lnTo>
                    <a:pt x="82" y="258"/>
                  </a:lnTo>
                  <a:lnTo>
                    <a:pt x="82" y="272"/>
                  </a:lnTo>
                  <a:close/>
                  <a:moveTo>
                    <a:pt x="82" y="229"/>
                  </a:moveTo>
                  <a:lnTo>
                    <a:pt x="82" y="236"/>
                  </a:lnTo>
                  <a:lnTo>
                    <a:pt x="331" y="236"/>
                  </a:lnTo>
                  <a:lnTo>
                    <a:pt x="331" y="229"/>
                  </a:lnTo>
                  <a:lnTo>
                    <a:pt x="331" y="216"/>
                  </a:lnTo>
                  <a:lnTo>
                    <a:pt x="331" y="209"/>
                  </a:lnTo>
                  <a:lnTo>
                    <a:pt x="82" y="209"/>
                  </a:lnTo>
                  <a:lnTo>
                    <a:pt x="82" y="216"/>
                  </a:lnTo>
                  <a:lnTo>
                    <a:pt x="82" y="2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7" name="文本框 16" descr="7b0a20202020227461726765744d6f64756c65223a20226b6f6e6c696e65666f6e7473220a7d0a"/>
          <p:cNvSpPr txBox="1"/>
          <p:nvPr/>
        </p:nvSpPr>
        <p:spPr>
          <a:xfrm>
            <a:off x="1213453" y="4772858"/>
            <a:ext cx="2534586" cy="1383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汉仪锐智简" panose="00020600040101010101" charset="-122"/>
              <a:ea typeface="汉仪锐智简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的内容打在这里，或者通过复制您的文本后，在此框中选择粘贴，并选择只保留文字。</a:t>
            </a:r>
            <a:endParaRPr lang="zh-CN" altLang="en-US" sz="1200" dirty="0">
              <a:solidFill>
                <a:srgbClr val="302A28"/>
              </a:solidFill>
              <a:latin typeface="Arial" panose="020B0604020202020204" pitchFamily="34" charset="0"/>
              <a:ea typeface="汉仪旗黑-55简" panose="00020600040101010101" charset="-128"/>
            </a:endParaRPr>
          </a:p>
        </p:txBody>
      </p:sp>
      <p:sp>
        <p:nvSpPr>
          <p:cNvPr id="18" name="文本框 17" descr="7b0a20202020227461726765744d6f64756c65223a20226b6f6e6c696e65666f6e7473220a7d0a"/>
          <p:cNvSpPr txBox="1"/>
          <p:nvPr/>
        </p:nvSpPr>
        <p:spPr>
          <a:xfrm>
            <a:off x="3579804" y="1393441"/>
            <a:ext cx="2534586" cy="1383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汉仪锐智简" panose="00020600040101010101" charset="-122"/>
              <a:ea typeface="汉仪锐智简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的内容打在这里，或者通过复制您的文本后，在此框中选择粘贴，并选择只保留文字。</a:t>
            </a:r>
            <a:endParaRPr lang="zh-CN" altLang="en-US" sz="1200" dirty="0">
              <a:solidFill>
                <a:srgbClr val="302A28"/>
              </a:solidFill>
              <a:latin typeface="Arial" panose="020B0604020202020204" pitchFamily="34" charset="0"/>
              <a:ea typeface="汉仪旗黑-55简" panose="00020600040101010101" charset="-128"/>
            </a:endParaRPr>
          </a:p>
        </p:txBody>
      </p:sp>
      <p:sp>
        <p:nvSpPr>
          <p:cNvPr id="19" name="文本框 18" descr="7b0a20202020227461726765744d6f64756c65223a20226b6f6e6c696e65666f6e7473220a7d0a"/>
          <p:cNvSpPr txBox="1"/>
          <p:nvPr/>
        </p:nvSpPr>
        <p:spPr>
          <a:xfrm>
            <a:off x="5794611" y="4772858"/>
            <a:ext cx="2752340" cy="1383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汉仪锐智简" panose="00020600040101010101" charset="-122"/>
              <a:ea typeface="汉仪锐智简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302A28"/>
              </a:solidFill>
              <a:latin typeface="Arial" panose="020B0604020202020204" pitchFamily="34" charset="0"/>
              <a:ea typeface="汉仪旗黑-55简" panose="00020600040101010101" charset="-128"/>
            </a:endParaRPr>
          </a:p>
        </p:txBody>
      </p:sp>
      <p:sp>
        <p:nvSpPr>
          <p:cNvPr id="20" name="文本框 19" descr="7b0a20202020227461726765744d6f64756c65223a20226b6f6e6c696e65666f6e7473220a7d0a"/>
          <p:cNvSpPr txBox="1"/>
          <p:nvPr/>
        </p:nvSpPr>
        <p:spPr>
          <a:xfrm>
            <a:off x="8017301" y="1373354"/>
            <a:ext cx="2534586" cy="1383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汉仪锐智简" panose="00020600040101010101" charset="-122"/>
              <a:ea typeface="汉仪锐智简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的内容打在这里，或者通过复制您的文本后，在此框中选择粘贴，并选择只保留文字。</a:t>
            </a:r>
            <a:endParaRPr lang="zh-CN" altLang="en-US" sz="1200" dirty="0">
              <a:solidFill>
                <a:srgbClr val="302A28"/>
              </a:solidFill>
              <a:latin typeface="Arial" panose="020B0604020202020204" pitchFamily="34" charset="0"/>
              <a:ea typeface="汉仪旗黑-55简" panose="00020600040101010101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2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28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28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28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0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18" grpId="0" bldLvl="0" animBg="1"/>
      <p:bldP spid="19" grpId="0" bldLvl="0" animBg="1"/>
      <p:bldP spid="20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44"/>
          <p:cNvSpPr txBox="1"/>
          <p:nvPr/>
        </p:nvSpPr>
        <p:spPr>
          <a:xfrm>
            <a:off x="5211550" y="3978506"/>
            <a:ext cx="401002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latin typeface="汉仪锐智简" panose="00020600040101010101" charset="-122"/>
                <a:ea typeface="汉仪锐智简" panose="00020600040101010101" charset="-122"/>
              </a:rPr>
              <a:t>PART    04</a:t>
            </a:r>
            <a:endParaRPr lang="en-US" altLang="zh-CN" sz="5400" b="1" dirty="0" smtClean="0"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133435" y="2164409"/>
            <a:ext cx="476250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 smtClean="0">
                <a:solidFill>
                  <a:schemeClr val="accent1"/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zh-CN" altLang="en-US" sz="6000" b="1" dirty="0" smtClean="0">
              <a:solidFill>
                <a:schemeClr val="accent1"/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13" name="矩形 1"/>
          <p:cNvSpPr>
            <a:spLocks noChangeArrowheads="1"/>
          </p:cNvSpPr>
          <p:nvPr/>
        </p:nvSpPr>
        <p:spPr bwMode="auto">
          <a:xfrm>
            <a:off x="5201390" y="3180072"/>
            <a:ext cx="453951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仿宋_GB2312" panose="02010609030101010101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600" dirty="0" smtClean="0">
                <a:solidFill>
                  <a:schemeClr val="tx1"/>
                </a:solidFill>
                <a:ea typeface="汉仪旗黑-55简" panose="00020600040101010101" charset="-128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600" dirty="0" smtClean="0">
              <a:solidFill>
                <a:schemeClr val="tx1"/>
              </a:solidFill>
              <a:ea typeface="汉仪旗黑-55简" panose="00020600040101010101" charset="-128"/>
              <a:sym typeface="微软雅黑" panose="020B0503020204020204" pitchFamily="34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327293" y="2289542"/>
            <a:ext cx="2612293" cy="261229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220245" y="2872295"/>
            <a:ext cx="804545" cy="1445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latin typeface="汉仪锐智简" panose="00020600040101010101" charset="-122"/>
                <a:ea typeface="汉仪锐智简" panose="00020600040101010101" charset="-122"/>
              </a:rPr>
              <a:t>4</a:t>
            </a:r>
            <a:endParaRPr lang="en-US" altLang="zh-CN" sz="8800" dirty="0" smtClean="0">
              <a:solidFill>
                <a:schemeClr val="bg1"/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9" grpId="0"/>
      <p:bldP spid="13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43172" y="1665757"/>
            <a:ext cx="6359857" cy="4217158"/>
          </a:xfrm>
          <a:prstGeom prst="rect">
            <a:avLst/>
          </a:prstGeom>
          <a:blipFill>
            <a:blip r:embed="rId1"/>
            <a:srcRect/>
            <a:stretch>
              <a:fillRect l="-660" r="-62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 descr="7b0a20202020227461726765744d6f64756c65223a20226b6f6e6c696e65666f6e7473220a7d0a"/>
          <p:cNvSpPr/>
          <p:nvPr/>
        </p:nvSpPr>
        <p:spPr>
          <a:xfrm>
            <a:off x="1092722" y="316414"/>
            <a:ext cx="262509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zh-CN" altLang="en-US" sz="3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0" y="369768"/>
            <a:ext cx="854439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936889" y="369768"/>
            <a:ext cx="155833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8421757" y="1867258"/>
            <a:ext cx="2409527" cy="9220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的内容打在这里，或者通过复制您的文本后，在此框中选择粘贴，并选择只保留文字。</a:t>
            </a:r>
            <a:endParaRPr lang="zh-CN" altLang="en-US" sz="1200" dirty="0">
              <a:solidFill>
                <a:srgbClr val="302A28"/>
              </a:solidFill>
              <a:latin typeface="Arial" panose="020B0604020202020204" pitchFamily="34" charset="0"/>
              <a:ea typeface="汉仪旗黑-55简" panose="00020600040101010101" charset="-128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24705" y="1441072"/>
            <a:ext cx="1635125" cy="50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004C80"/>
                </a:solidFill>
                <a:latin typeface="汉仪锐智简" panose="00020600040101010101" charset="-122"/>
                <a:ea typeface="汉仪锐智简" panose="00020600040101010101" charset="-122"/>
                <a:cs typeface="汉仪锐智简" panose="00020600040101010101" charset="-122"/>
              </a:rPr>
              <a:t> 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  <a:cs typeface="汉仪锐智简" panose="00020600040101010101" charset="-122"/>
              </a:rPr>
              <a:t>添加标题内容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汉仪锐智简" panose="00020600040101010101" charset="-122"/>
              <a:ea typeface="汉仪锐智简" panose="00020600040101010101" charset="-122"/>
              <a:cs typeface="汉仪锐智简" panose="0002060004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421757" y="3480158"/>
            <a:ext cx="2409527" cy="9220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的内容打在这里，或者通过复制您的文本后，在此框中选择粘贴，并选择只保留文字。</a:t>
            </a:r>
            <a:endParaRPr lang="zh-CN" altLang="en-US" sz="1200" dirty="0">
              <a:solidFill>
                <a:srgbClr val="302A28"/>
              </a:solidFill>
              <a:latin typeface="Arial" panose="020B0604020202020204" pitchFamily="34" charset="0"/>
              <a:ea typeface="汉仪旗黑-55简" panose="00020600040101010101" charset="-128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324705" y="3053972"/>
            <a:ext cx="1621790" cy="50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004C80"/>
                </a:solidFill>
                <a:latin typeface="汉仪锐智简" panose="00020600040101010101" charset="-122"/>
                <a:ea typeface="汉仪锐智简" panose="00020600040101010101" charset="-122"/>
                <a:cs typeface="汉仪锐智简" panose="00020600040101010101" charset="-122"/>
              </a:rPr>
              <a:t> 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  <a:cs typeface="汉仪锐智简" panose="00020600040101010101" charset="-122"/>
              </a:rPr>
              <a:t>添加标题内容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汉仪锐智简" panose="00020600040101010101" charset="-122"/>
              <a:ea typeface="汉仪锐智简" panose="00020600040101010101" charset="-122"/>
              <a:cs typeface="汉仪锐智简" panose="0002060004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421757" y="5125683"/>
            <a:ext cx="2409527" cy="9220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的内容打在这里，或者通过复制您的文本后，在此框中选择粘贴，并选择只保留文字。</a:t>
            </a:r>
            <a:endParaRPr lang="zh-CN" altLang="en-US" sz="1200" dirty="0">
              <a:solidFill>
                <a:srgbClr val="302A28"/>
              </a:solidFill>
              <a:latin typeface="Arial" panose="020B0604020202020204" pitchFamily="34" charset="0"/>
              <a:ea typeface="汉仪旗黑-55简" panose="00020600040101010101" charset="-128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324705" y="4709657"/>
            <a:ext cx="1621790" cy="50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004C80"/>
                </a:solidFill>
                <a:latin typeface="汉仪锐智简" panose="00020600040101010101" charset="-122"/>
                <a:ea typeface="汉仪锐智简" panose="00020600040101010101" charset="-122"/>
                <a:cs typeface="汉仪锐智简" panose="00020600040101010101" charset="-122"/>
              </a:rPr>
              <a:t> 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  <a:cs typeface="汉仪锐智简" panose="00020600040101010101" charset="-122"/>
              </a:rPr>
              <a:t>添加标题内容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汉仪锐智简" panose="00020600040101010101" charset="-122"/>
              <a:ea typeface="汉仪锐智简" panose="00020600040101010101" charset="-122"/>
              <a:cs typeface="汉仪锐智简" panose="0002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bldLvl="0" animBg="1"/>
      <p:bldP spid="10" grpId="0" bldLvl="0" animBg="1"/>
      <p:bldP spid="12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椭圆 59"/>
          <p:cNvSpPr/>
          <p:nvPr/>
        </p:nvSpPr>
        <p:spPr>
          <a:xfrm>
            <a:off x="6493760" y="1759935"/>
            <a:ext cx="665096" cy="66509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汉仪锐智简" panose="00020600040101010101" charset="-122"/>
                <a:ea typeface="汉仪锐智简" panose="00020600040101010101" charset="-122"/>
              </a:rPr>
              <a:t>1</a:t>
            </a:r>
            <a:endParaRPr lang="en-US" altLang="zh-CN" sz="2400" dirty="0" smtClean="0"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6493760" y="2821488"/>
            <a:ext cx="665096" cy="6650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汉仪锐智简" panose="00020600040101010101" charset="-122"/>
                <a:ea typeface="汉仪锐智简" panose="00020600040101010101" charset="-122"/>
              </a:rPr>
              <a:t>2</a:t>
            </a:r>
            <a:endParaRPr lang="en-US" altLang="zh-CN" sz="2400" dirty="0" smtClean="0"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6493760" y="3883041"/>
            <a:ext cx="665096" cy="66509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汉仪锐智简" panose="00020600040101010101" charset="-122"/>
                <a:ea typeface="汉仪锐智简" panose="00020600040101010101" charset="-122"/>
              </a:rPr>
              <a:t>3</a:t>
            </a:r>
            <a:endParaRPr lang="en-US" altLang="zh-CN" sz="2400" dirty="0" smtClean="0"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6493760" y="4944595"/>
            <a:ext cx="665096" cy="66509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汉仪锐智简" panose="00020600040101010101" charset="-122"/>
                <a:ea typeface="汉仪锐智简" panose="00020600040101010101" charset="-122"/>
              </a:rPr>
              <a:t>4</a:t>
            </a:r>
            <a:endParaRPr lang="en-US" altLang="zh-CN" sz="2400" dirty="0" smtClean="0"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64" name="TextBox 38"/>
          <p:cNvSpPr txBox="1"/>
          <p:nvPr/>
        </p:nvSpPr>
        <p:spPr>
          <a:xfrm>
            <a:off x="7378101" y="1732678"/>
            <a:ext cx="3388995" cy="64579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800" b="1" dirty="0" smtClean="0">
                <a:latin typeface="汉仪锐智简" panose="00020600040101010101" charset="-122"/>
                <a:ea typeface="汉仪锐智简" panose="00020600040101010101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什么是有机生态农业</a:t>
            </a:r>
            <a:endParaRPr lang="zh-CN" altLang="en-US" sz="2800" b="1" dirty="0" smtClean="0">
              <a:latin typeface="汉仪锐智简" panose="00020600040101010101" charset="-122"/>
              <a:ea typeface="汉仪锐智简" panose="00020600040101010101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5" name="TextBox 38"/>
          <p:cNvSpPr txBox="1"/>
          <p:nvPr/>
        </p:nvSpPr>
        <p:spPr>
          <a:xfrm>
            <a:off x="7378101" y="2792770"/>
            <a:ext cx="3032760" cy="64579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800" b="1" dirty="0" smtClean="0">
                <a:latin typeface="汉仪锐智简" panose="00020600040101010101" charset="-122"/>
                <a:ea typeface="汉仪锐智简" panose="00020600040101010101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怎样发展生态农业</a:t>
            </a:r>
            <a:endParaRPr lang="zh-CN" altLang="en-US" sz="2800" b="1" dirty="0" smtClean="0">
              <a:latin typeface="汉仪锐智简" panose="00020600040101010101" charset="-122"/>
              <a:ea typeface="汉仪锐智简" panose="00020600040101010101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6" name="TextBox 38"/>
          <p:cNvSpPr txBox="1"/>
          <p:nvPr/>
        </p:nvSpPr>
        <p:spPr>
          <a:xfrm>
            <a:off x="7378101" y="3854323"/>
            <a:ext cx="3388995" cy="64579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800" b="1" dirty="0" smtClean="0">
                <a:latin typeface="汉仪锐智简" panose="00020600040101010101" charset="-122"/>
                <a:ea typeface="汉仪锐智简" panose="00020600040101010101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发展生态农业的好处</a:t>
            </a:r>
            <a:endParaRPr lang="zh-CN" altLang="en-US" sz="2800" b="1" dirty="0" smtClean="0">
              <a:latin typeface="汉仪锐智简" panose="00020600040101010101" charset="-122"/>
              <a:ea typeface="汉仪锐智简" panose="00020600040101010101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7" name="TextBox 38"/>
          <p:cNvSpPr txBox="1"/>
          <p:nvPr/>
        </p:nvSpPr>
        <p:spPr>
          <a:xfrm>
            <a:off x="7378101" y="4906495"/>
            <a:ext cx="3388995" cy="64579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800" b="1" dirty="0" smtClean="0">
                <a:latin typeface="汉仪锐智简" panose="00020600040101010101" charset="-122"/>
                <a:ea typeface="汉仪锐智简" panose="00020600040101010101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生态农业的未来展望</a:t>
            </a:r>
            <a:endParaRPr lang="zh-CN" altLang="en-US" sz="2800" b="1" dirty="0" smtClean="0">
              <a:latin typeface="汉仪锐智简" panose="00020600040101010101" charset="-122"/>
              <a:ea typeface="汉仪锐智简" panose="00020600040101010101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199845" y="2010595"/>
            <a:ext cx="2543623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汉仪锐智简" panose="00020600040101010101" charset="-122"/>
                <a:ea typeface="汉仪锐智简" panose="00020600040101010101" charset="-122"/>
              </a:rPr>
              <a:t>CONTENTS</a:t>
            </a:r>
            <a:endParaRPr lang="en-US" altLang="zh-CN" sz="2800" dirty="0"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283507" y="1410430"/>
            <a:ext cx="2121186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latin typeface="汉仪锐智简" panose="00020600040101010101" charset="-122"/>
                <a:ea typeface="汉仪锐智简" panose="00020600040101010101" charset="-122"/>
              </a:rPr>
              <a:t>目录</a:t>
            </a:r>
            <a:endParaRPr lang="zh-CN" altLang="en-US" sz="7200" b="1" dirty="0" smtClean="0"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283507" y="2869821"/>
            <a:ext cx="4354401" cy="2714954"/>
          </a:xfrm>
          <a:prstGeom prst="rect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锐智简" panose="00020600040101010101" charset="-122"/>
              <a:ea typeface="汉仪锐智简" panose="00020600040101010101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1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6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1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bldLvl="0" animBg="1"/>
      <p:bldP spid="61" grpId="0" bldLvl="0" animBg="1"/>
      <p:bldP spid="62" grpId="0" bldLvl="0" animBg="1"/>
      <p:bldP spid="63" grpId="0" bldLvl="0" animBg="1"/>
      <p:bldP spid="64" grpId="0"/>
      <p:bldP spid="65" grpId="0"/>
      <p:bldP spid="66" grpId="0"/>
      <p:bldP spid="67" grpId="0"/>
      <p:bldP spid="58" grpId="0"/>
      <p:bldP spid="59" grpId="0"/>
      <p:bldP spid="21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 descr="7b0a20202020227461726765744d6f64756c65223a20226b6f6e6c696e65666f6e7473220a7d0a"/>
          <p:cNvSpPr/>
          <p:nvPr/>
        </p:nvSpPr>
        <p:spPr>
          <a:xfrm>
            <a:off x="1092722" y="317049"/>
            <a:ext cx="262509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zh-CN" altLang="en-US" sz="3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0" y="369768"/>
            <a:ext cx="854439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936889" y="369768"/>
            <a:ext cx="155833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 rot="13500000">
            <a:off x="4302917" y="1622982"/>
            <a:ext cx="1662717" cy="2189382"/>
          </a:xfrm>
          <a:custGeom>
            <a:avLst/>
            <a:gdLst>
              <a:gd name="connsiteX0" fmla="*/ 686867 w 1662717"/>
              <a:gd name="connsiteY0" fmla="*/ 2189382 h 2189382"/>
              <a:gd name="connsiteX1" fmla="*/ 20892 w 1662717"/>
              <a:gd name="connsiteY1" fmla="*/ 1523406 h 2189382"/>
              <a:gd name="connsiteX2" fmla="*/ 37411 w 1662717"/>
              <a:gd name="connsiteY2" fmla="*/ 1503184 h 2189382"/>
              <a:gd name="connsiteX3" fmla="*/ 37411 w 1662717"/>
              <a:gd name="connsiteY3" fmla="*/ 710606 h 2189382"/>
              <a:gd name="connsiteX4" fmla="*/ 0 w 1662717"/>
              <a:gd name="connsiteY4" fmla="*/ 664806 h 2189382"/>
              <a:gd name="connsiteX5" fmla="*/ 664806 w 1662717"/>
              <a:gd name="connsiteY5" fmla="*/ 0 h 2189382"/>
              <a:gd name="connsiteX6" fmla="*/ 720540 w 1662717"/>
              <a:gd name="connsiteY6" fmla="*/ 61662 h 2189382"/>
              <a:gd name="connsiteX7" fmla="*/ 1068694 w 1662717"/>
              <a:gd name="connsiteY7" fmla="*/ 829814 h 2189382"/>
              <a:gd name="connsiteX8" fmla="*/ 1078849 w 1662717"/>
              <a:gd name="connsiteY8" fmla="*/ 910399 h 2189382"/>
              <a:gd name="connsiteX9" fmla="*/ 1236980 w 1662717"/>
              <a:gd name="connsiteY9" fmla="*/ 910399 h 2189382"/>
              <a:gd name="connsiteX10" fmla="*/ 1236980 w 1662717"/>
              <a:gd name="connsiteY10" fmla="*/ 710203 h 2189382"/>
              <a:gd name="connsiteX11" fmla="*/ 1662717 w 1662717"/>
              <a:gd name="connsiteY11" fmla="*/ 1110595 h 2189382"/>
              <a:gd name="connsiteX12" fmla="*/ 1236980 w 1662717"/>
              <a:gd name="connsiteY12" fmla="*/ 1510987 h 2189382"/>
              <a:gd name="connsiteX13" fmla="*/ 1236980 w 1662717"/>
              <a:gd name="connsiteY13" fmla="*/ 1310791 h 2189382"/>
              <a:gd name="connsiteX14" fmla="*/ 1077917 w 1662717"/>
              <a:gd name="connsiteY14" fmla="*/ 1310791 h 2189382"/>
              <a:gd name="connsiteX15" fmla="*/ 1068694 w 1662717"/>
              <a:gd name="connsiteY15" fmla="*/ 1383976 h 2189382"/>
              <a:gd name="connsiteX16" fmla="*/ 720540 w 1662717"/>
              <a:gd name="connsiteY16" fmla="*/ 2152127 h 2189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662717" h="2189382">
                <a:moveTo>
                  <a:pt x="686867" y="2189382"/>
                </a:moveTo>
                <a:lnTo>
                  <a:pt x="20892" y="1523406"/>
                </a:lnTo>
                <a:lnTo>
                  <a:pt x="37411" y="1503184"/>
                </a:lnTo>
                <a:cubicBezTo>
                  <a:pt x="195621" y="1263566"/>
                  <a:pt x="195621" y="950224"/>
                  <a:pt x="37411" y="710606"/>
                </a:cubicBezTo>
                <a:lnTo>
                  <a:pt x="0" y="664806"/>
                </a:lnTo>
                <a:lnTo>
                  <a:pt x="664806" y="0"/>
                </a:lnTo>
                <a:lnTo>
                  <a:pt x="720540" y="61662"/>
                </a:lnTo>
                <a:cubicBezTo>
                  <a:pt x="906222" y="289321"/>
                  <a:pt x="1022274" y="554836"/>
                  <a:pt x="1068694" y="829814"/>
                </a:cubicBezTo>
                <a:lnTo>
                  <a:pt x="1078849" y="910399"/>
                </a:lnTo>
                <a:lnTo>
                  <a:pt x="1236980" y="910399"/>
                </a:lnTo>
                <a:lnTo>
                  <a:pt x="1236980" y="710203"/>
                </a:lnTo>
                <a:lnTo>
                  <a:pt x="1662717" y="1110595"/>
                </a:lnTo>
                <a:lnTo>
                  <a:pt x="1236980" y="1510987"/>
                </a:lnTo>
                <a:lnTo>
                  <a:pt x="1236980" y="1310791"/>
                </a:lnTo>
                <a:lnTo>
                  <a:pt x="1077917" y="1310791"/>
                </a:lnTo>
                <a:lnTo>
                  <a:pt x="1068694" y="1383976"/>
                </a:lnTo>
                <a:cubicBezTo>
                  <a:pt x="1022274" y="1658954"/>
                  <a:pt x="906222" y="1924468"/>
                  <a:pt x="720540" y="21521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任意多边形 25"/>
          <p:cNvSpPr/>
          <p:nvPr/>
        </p:nvSpPr>
        <p:spPr>
          <a:xfrm rot="18900000">
            <a:off x="6260626" y="1593523"/>
            <a:ext cx="1669977" cy="2238199"/>
          </a:xfrm>
          <a:custGeom>
            <a:avLst/>
            <a:gdLst>
              <a:gd name="connsiteX0" fmla="*/ 663637 w 1669977"/>
              <a:gd name="connsiteY0" fmla="*/ 0 h 2238199"/>
              <a:gd name="connsiteX1" fmla="*/ 741434 w 1669977"/>
              <a:gd name="connsiteY1" fmla="*/ 86071 h 2238199"/>
              <a:gd name="connsiteX2" fmla="*/ 1089588 w 1669977"/>
              <a:gd name="connsiteY2" fmla="*/ 854222 h 2238199"/>
              <a:gd name="connsiteX3" fmla="*/ 1097092 w 1669977"/>
              <a:gd name="connsiteY3" fmla="*/ 913774 h 2238199"/>
              <a:gd name="connsiteX4" fmla="*/ 1244240 w 1669977"/>
              <a:gd name="connsiteY4" fmla="*/ 913774 h 2238199"/>
              <a:gd name="connsiteX5" fmla="*/ 1244240 w 1669977"/>
              <a:gd name="connsiteY5" fmla="*/ 713578 h 2238199"/>
              <a:gd name="connsiteX6" fmla="*/ 1669977 w 1669977"/>
              <a:gd name="connsiteY6" fmla="*/ 1113970 h 2238199"/>
              <a:gd name="connsiteX7" fmla="*/ 1244240 w 1669977"/>
              <a:gd name="connsiteY7" fmla="*/ 1514362 h 2238199"/>
              <a:gd name="connsiteX8" fmla="*/ 1244240 w 1669977"/>
              <a:gd name="connsiteY8" fmla="*/ 1314166 h 2238199"/>
              <a:gd name="connsiteX9" fmla="*/ 1101461 w 1669977"/>
              <a:gd name="connsiteY9" fmla="*/ 1314166 h 2238199"/>
              <a:gd name="connsiteX10" fmla="*/ 1089588 w 1669977"/>
              <a:gd name="connsiteY10" fmla="*/ 1408385 h 2238199"/>
              <a:gd name="connsiteX11" fmla="*/ 741434 w 1669977"/>
              <a:gd name="connsiteY11" fmla="*/ 2176537 h 2238199"/>
              <a:gd name="connsiteX12" fmla="*/ 685700 w 1669977"/>
              <a:gd name="connsiteY12" fmla="*/ 2238199 h 2238199"/>
              <a:gd name="connsiteX13" fmla="*/ 20893 w 1669977"/>
              <a:gd name="connsiteY13" fmla="*/ 1573392 h 2238199"/>
              <a:gd name="connsiteX14" fmla="*/ 58305 w 1669977"/>
              <a:gd name="connsiteY14" fmla="*/ 1527593 h 2238199"/>
              <a:gd name="connsiteX15" fmla="*/ 58305 w 1669977"/>
              <a:gd name="connsiteY15" fmla="*/ 735015 h 2238199"/>
              <a:gd name="connsiteX16" fmla="*/ 0 w 1669977"/>
              <a:gd name="connsiteY16" fmla="*/ 663637 h 2238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669977" h="2238199">
                <a:moveTo>
                  <a:pt x="663637" y="0"/>
                </a:moveTo>
                <a:lnTo>
                  <a:pt x="741434" y="86071"/>
                </a:lnTo>
                <a:cubicBezTo>
                  <a:pt x="927116" y="313730"/>
                  <a:pt x="1043168" y="579244"/>
                  <a:pt x="1089588" y="854222"/>
                </a:cubicBezTo>
                <a:lnTo>
                  <a:pt x="1097092" y="913774"/>
                </a:lnTo>
                <a:lnTo>
                  <a:pt x="1244240" y="913774"/>
                </a:lnTo>
                <a:lnTo>
                  <a:pt x="1244240" y="713578"/>
                </a:lnTo>
                <a:lnTo>
                  <a:pt x="1669977" y="1113970"/>
                </a:lnTo>
                <a:lnTo>
                  <a:pt x="1244240" y="1514362"/>
                </a:lnTo>
                <a:lnTo>
                  <a:pt x="1244240" y="1314166"/>
                </a:lnTo>
                <a:lnTo>
                  <a:pt x="1101461" y="1314166"/>
                </a:lnTo>
                <a:lnTo>
                  <a:pt x="1089588" y="1408385"/>
                </a:lnTo>
                <a:cubicBezTo>
                  <a:pt x="1043168" y="1683363"/>
                  <a:pt x="927116" y="1948877"/>
                  <a:pt x="741434" y="2176537"/>
                </a:cubicBezTo>
                <a:lnTo>
                  <a:pt x="685700" y="2238199"/>
                </a:lnTo>
                <a:lnTo>
                  <a:pt x="20893" y="1573392"/>
                </a:lnTo>
                <a:lnTo>
                  <a:pt x="58305" y="1527593"/>
                </a:lnTo>
                <a:cubicBezTo>
                  <a:pt x="216515" y="1287975"/>
                  <a:pt x="216515" y="974633"/>
                  <a:pt x="58305" y="735015"/>
                </a:cubicBezTo>
                <a:lnTo>
                  <a:pt x="0" y="66363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30" name="任意多边形 29"/>
          <p:cNvSpPr/>
          <p:nvPr/>
        </p:nvSpPr>
        <p:spPr>
          <a:xfrm rot="8100000" flipV="1">
            <a:off x="4290610" y="3584366"/>
            <a:ext cx="1677138" cy="2189384"/>
          </a:xfrm>
          <a:custGeom>
            <a:avLst/>
            <a:gdLst>
              <a:gd name="connsiteX0" fmla="*/ 664806 w 1677138"/>
              <a:gd name="connsiteY0" fmla="*/ 0 h 2189384"/>
              <a:gd name="connsiteX1" fmla="*/ 0 w 1677138"/>
              <a:gd name="connsiteY1" fmla="*/ 664806 h 2189384"/>
              <a:gd name="connsiteX2" fmla="*/ 37413 w 1677138"/>
              <a:gd name="connsiteY2" fmla="*/ 710607 h 2189384"/>
              <a:gd name="connsiteX3" fmla="*/ 37413 w 1677138"/>
              <a:gd name="connsiteY3" fmla="*/ 1503186 h 2189384"/>
              <a:gd name="connsiteX4" fmla="*/ 20894 w 1677138"/>
              <a:gd name="connsiteY4" fmla="*/ 1523408 h 2189384"/>
              <a:gd name="connsiteX5" fmla="*/ 686869 w 1677138"/>
              <a:gd name="connsiteY5" fmla="*/ 2189384 h 2189384"/>
              <a:gd name="connsiteX6" fmla="*/ 720542 w 1677138"/>
              <a:gd name="connsiteY6" fmla="*/ 2152129 h 2189384"/>
              <a:gd name="connsiteX7" fmla="*/ 1068697 w 1677138"/>
              <a:gd name="connsiteY7" fmla="*/ 1383978 h 2189384"/>
              <a:gd name="connsiteX8" fmla="*/ 1076102 w 1677138"/>
              <a:gd name="connsiteY8" fmla="*/ 1325211 h 2189384"/>
              <a:gd name="connsiteX9" fmla="*/ 1251401 w 1677138"/>
              <a:gd name="connsiteY9" fmla="*/ 1325211 h 2189384"/>
              <a:gd name="connsiteX10" fmla="*/ 1251401 w 1677138"/>
              <a:gd name="connsiteY10" fmla="*/ 1525407 h 2189384"/>
              <a:gd name="connsiteX11" fmla="*/ 1677138 w 1677138"/>
              <a:gd name="connsiteY11" fmla="*/ 1125015 h 2189384"/>
              <a:gd name="connsiteX12" fmla="*/ 1251401 w 1677138"/>
              <a:gd name="connsiteY12" fmla="*/ 724623 h 2189384"/>
              <a:gd name="connsiteX13" fmla="*/ 1251401 w 1677138"/>
              <a:gd name="connsiteY13" fmla="*/ 924819 h 2189384"/>
              <a:gd name="connsiteX14" fmla="*/ 1080668 w 1677138"/>
              <a:gd name="connsiteY14" fmla="*/ 924819 h 2189384"/>
              <a:gd name="connsiteX15" fmla="*/ 1068697 w 1677138"/>
              <a:gd name="connsiteY15" fmla="*/ 829816 h 2189384"/>
              <a:gd name="connsiteX16" fmla="*/ 720542 w 1677138"/>
              <a:gd name="connsiteY16" fmla="*/ 61664 h 2189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677138" h="2189384">
                <a:moveTo>
                  <a:pt x="664806" y="0"/>
                </a:moveTo>
                <a:lnTo>
                  <a:pt x="0" y="664806"/>
                </a:lnTo>
                <a:lnTo>
                  <a:pt x="37413" y="710607"/>
                </a:lnTo>
                <a:cubicBezTo>
                  <a:pt x="195623" y="950226"/>
                  <a:pt x="195623" y="1263567"/>
                  <a:pt x="37413" y="1503186"/>
                </a:cubicBezTo>
                <a:lnTo>
                  <a:pt x="20894" y="1523408"/>
                </a:lnTo>
                <a:lnTo>
                  <a:pt x="686869" y="2189384"/>
                </a:lnTo>
                <a:lnTo>
                  <a:pt x="720542" y="2152129"/>
                </a:lnTo>
                <a:cubicBezTo>
                  <a:pt x="906225" y="1924470"/>
                  <a:pt x="1022276" y="1658956"/>
                  <a:pt x="1068697" y="1383978"/>
                </a:cubicBezTo>
                <a:lnTo>
                  <a:pt x="1076102" y="1325211"/>
                </a:lnTo>
                <a:lnTo>
                  <a:pt x="1251401" y="1325211"/>
                </a:lnTo>
                <a:lnTo>
                  <a:pt x="1251401" y="1525407"/>
                </a:lnTo>
                <a:lnTo>
                  <a:pt x="1677138" y="1125015"/>
                </a:lnTo>
                <a:lnTo>
                  <a:pt x="1251401" y="724623"/>
                </a:lnTo>
                <a:lnTo>
                  <a:pt x="1251401" y="924819"/>
                </a:lnTo>
                <a:lnTo>
                  <a:pt x="1080668" y="924819"/>
                </a:lnTo>
                <a:lnTo>
                  <a:pt x="1068697" y="829816"/>
                </a:lnTo>
                <a:cubicBezTo>
                  <a:pt x="1022276" y="554837"/>
                  <a:pt x="906224" y="289323"/>
                  <a:pt x="720542" y="6166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任意多边形 30"/>
          <p:cNvSpPr/>
          <p:nvPr/>
        </p:nvSpPr>
        <p:spPr>
          <a:xfrm rot="2700000" flipV="1">
            <a:off x="6258515" y="3565010"/>
            <a:ext cx="1684397" cy="2238201"/>
          </a:xfrm>
          <a:custGeom>
            <a:avLst/>
            <a:gdLst>
              <a:gd name="connsiteX0" fmla="*/ 20893 w 1684397"/>
              <a:gd name="connsiteY0" fmla="*/ 1573394 h 2238201"/>
              <a:gd name="connsiteX1" fmla="*/ 685700 w 1684397"/>
              <a:gd name="connsiteY1" fmla="*/ 2238201 h 2238201"/>
              <a:gd name="connsiteX2" fmla="*/ 741435 w 1684397"/>
              <a:gd name="connsiteY2" fmla="*/ 2176537 h 2238201"/>
              <a:gd name="connsiteX3" fmla="*/ 1089589 w 1684397"/>
              <a:gd name="connsiteY3" fmla="*/ 1408385 h 2238201"/>
              <a:gd name="connsiteX4" fmla="*/ 1103279 w 1684397"/>
              <a:gd name="connsiteY4" fmla="*/ 1299747 h 2238201"/>
              <a:gd name="connsiteX5" fmla="*/ 1258660 w 1684397"/>
              <a:gd name="connsiteY5" fmla="*/ 1299747 h 2238201"/>
              <a:gd name="connsiteX6" fmla="*/ 1258660 w 1684397"/>
              <a:gd name="connsiteY6" fmla="*/ 1499943 h 2238201"/>
              <a:gd name="connsiteX7" fmla="*/ 1684397 w 1684397"/>
              <a:gd name="connsiteY7" fmla="*/ 1099551 h 2238201"/>
              <a:gd name="connsiteX8" fmla="*/ 1258660 w 1684397"/>
              <a:gd name="connsiteY8" fmla="*/ 699159 h 2238201"/>
              <a:gd name="connsiteX9" fmla="*/ 1258660 w 1684397"/>
              <a:gd name="connsiteY9" fmla="*/ 899355 h 2238201"/>
              <a:gd name="connsiteX10" fmla="*/ 1095276 w 1684397"/>
              <a:gd name="connsiteY10" fmla="*/ 899355 h 2238201"/>
              <a:gd name="connsiteX11" fmla="*/ 1089589 w 1684397"/>
              <a:gd name="connsiteY11" fmla="*/ 854223 h 2238201"/>
              <a:gd name="connsiteX12" fmla="*/ 741434 w 1684397"/>
              <a:gd name="connsiteY12" fmla="*/ 86072 h 2238201"/>
              <a:gd name="connsiteX13" fmla="*/ 663638 w 1684397"/>
              <a:gd name="connsiteY13" fmla="*/ 0 h 2238201"/>
              <a:gd name="connsiteX14" fmla="*/ 0 w 1684397"/>
              <a:gd name="connsiteY14" fmla="*/ 663637 h 2238201"/>
              <a:gd name="connsiteX15" fmla="*/ 58305 w 1684397"/>
              <a:gd name="connsiteY15" fmla="*/ 735015 h 2238201"/>
              <a:gd name="connsiteX16" fmla="*/ 58306 w 1684397"/>
              <a:gd name="connsiteY16" fmla="*/ 1527593 h 2238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684397" h="2238201">
                <a:moveTo>
                  <a:pt x="20893" y="1573394"/>
                </a:moveTo>
                <a:lnTo>
                  <a:pt x="685700" y="2238201"/>
                </a:lnTo>
                <a:lnTo>
                  <a:pt x="741435" y="2176537"/>
                </a:lnTo>
                <a:cubicBezTo>
                  <a:pt x="927117" y="1948877"/>
                  <a:pt x="1043168" y="1683363"/>
                  <a:pt x="1089589" y="1408385"/>
                </a:cubicBezTo>
                <a:lnTo>
                  <a:pt x="1103279" y="1299747"/>
                </a:lnTo>
                <a:lnTo>
                  <a:pt x="1258660" y="1299747"/>
                </a:lnTo>
                <a:lnTo>
                  <a:pt x="1258660" y="1499943"/>
                </a:lnTo>
                <a:lnTo>
                  <a:pt x="1684397" y="1099551"/>
                </a:lnTo>
                <a:lnTo>
                  <a:pt x="1258660" y="699159"/>
                </a:lnTo>
                <a:lnTo>
                  <a:pt x="1258660" y="899355"/>
                </a:lnTo>
                <a:lnTo>
                  <a:pt x="1095276" y="899355"/>
                </a:lnTo>
                <a:lnTo>
                  <a:pt x="1089589" y="854223"/>
                </a:lnTo>
                <a:cubicBezTo>
                  <a:pt x="1043168" y="579245"/>
                  <a:pt x="927117" y="313731"/>
                  <a:pt x="741434" y="86072"/>
                </a:cubicBezTo>
                <a:lnTo>
                  <a:pt x="663638" y="0"/>
                </a:lnTo>
                <a:lnTo>
                  <a:pt x="0" y="663637"/>
                </a:lnTo>
                <a:lnTo>
                  <a:pt x="58305" y="735015"/>
                </a:lnTo>
                <a:cubicBezTo>
                  <a:pt x="216516" y="974634"/>
                  <a:pt x="216516" y="1287975"/>
                  <a:pt x="58306" y="152759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文本框 31" descr="7b0a20202020227461726765744d6f64756c65223a20226b6f6e6c696e65666f6e7473220a7d0a"/>
          <p:cNvSpPr txBox="1"/>
          <p:nvPr/>
        </p:nvSpPr>
        <p:spPr>
          <a:xfrm>
            <a:off x="1015844" y="2073229"/>
            <a:ext cx="2409527" cy="1383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004C80"/>
                </a:solidFill>
                <a:latin typeface="Arial" panose="020B0604020202020204" pitchFamily="34" charset="0"/>
                <a:ea typeface="汉仪旗黑-55简" panose="00020600040101010101" charset="-128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汉仪锐智简" panose="00020600040101010101" charset="-122"/>
              <a:ea typeface="汉仪锐智简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的内容打在这里，或者通过复制您的文本后，在此框中选择粘贴，并选择只保留文字。</a:t>
            </a:r>
            <a:endParaRPr lang="zh-CN" altLang="en-US" sz="1200" dirty="0">
              <a:solidFill>
                <a:srgbClr val="302A28"/>
              </a:solidFill>
              <a:latin typeface="Arial" panose="020B0604020202020204" pitchFamily="34" charset="0"/>
              <a:ea typeface="汉仪旗黑-55简" panose="00020600040101010101" charset="-128"/>
            </a:endParaRPr>
          </a:p>
        </p:txBody>
      </p:sp>
      <p:sp>
        <p:nvSpPr>
          <p:cNvPr id="33" name="文本框 32" descr="7b0a20202020227461726765744d6f64756c65223a20226b6f6e6c696e65666f6e7473220a7d0a"/>
          <p:cNvSpPr txBox="1"/>
          <p:nvPr/>
        </p:nvSpPr>
        <p:spPr>
          <a:xfrm>
            <a:off x="1015844" y="4307412"/>
            <a:ext cx="2409527" cy="1383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004C80"/>
                </a:solidFill>
                <a:latin typeface="Arial" panose="020B0604020202020204" pitchFamily="34" charset="0"/>
                <a:ea typeface="汉仪旗黑-55简" panose="00020600040101010101" charset="-128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汉仪锐智简" panose="00020600040101010101" charset="-122"/>
              <a:ea typeface="汉仪锐智简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的内容打在这里，或者通过复制您的文本后，在此框中选择粘贴，并选择只保留文字。</a:t>
            </a:r>
            <a:endParaRPr lang="zh-CN" altLang="en-US" sz="1200" dirty="0">
              <a:solidFill>
                <a:srgbClr val="302A28"/>
              </a:solidFill>
              <a:latin typeface="Arial" panose="020B0604020202020204" pitchFamily="34" charset="0"/>
              <a:ea typeface="汉仪旗黑-55简" panose="00020600040101010101" charset="-128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910994" y="2083855"/>
            <a:ext cx="2409527" cy="1383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004C80"/>
                </a:solidFill>
                <a:latin typeface="Arial" panose="020B0604020202020204" pitchFamily="34" charset="0"/>
                <a:ea typeface="汉仪旗黑-55简" panose="00020600040101010101" charset="-128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汉仪锐智简" panose="00020600040101010101" charset="-122"/>
              <a:ea typeface="汉仪锐智简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的内容打在这里，或者通过复制您的文本后，在此框中选择粘贴，并选择只保留文字。</a:t>
            </a:r>
            <a:endParaRPr lang="zh-CN" altLang="en-US" sz="1200" dirty="0">
              <a:solidFill>
                <a:srgbClr val="302A28"/>
              </a:solidFill>
              <a:latin typeface="Arial" panose="020B0604020202020204" pitchFamily="34" charset="0"/>
              <a:ea typeface="汉仪旗黑-55简" panose="00020600040101010101" charset="-128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910994" y="4297712"/>
            <a:ext cx="2409527" cy="1383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004C80"/>
                </a:solidFill>
                <a:latin typeface="Arial" panose="020B0604020202020204" pitchFamily="34" charset="0"/>
                <a:ea typeface="汉仪旗黑-55简" panose="00020600040101010101" charset="-128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汉仪锐智简" panose="00020600040101010101" charset="-122"/>
              <a:ea typeface="汉仪锐智简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的内容打在这里，或者通过复制您的文本后，在此框中选择粘贴，并选择只保留文字。</a:t>
            </a:r>
            <a:endParaRPr lang="zh-CN" altLang="en-US" sz="1200" dirty="0">
              <a:solidFill>
                <a:srgbClr val="302A28"/>
              </a:solidFill>
              <a:latin typeface="Arial" panose="020B0604020202020204" pitchFamily="34" charset="0"/>
              <a:ea typeface="汉仪旗黑-55简" panose="00020600040101010101" charset="-128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835842" y="2490819"/>
            <a:ext cx="8678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000" b="1" dirty="0">
                <a:solidFill>
                  <a:prstClr val="white"/>
                </a:solidFill>
                <a:latin typeface="汉仪锐智简" panose="00020600040101010101" charset="-122"/>
                <a:ea typeface="汉仪锐智简" panose="00020600040101010101" charset="-122"/>
              </a:rPr>
              <a:t>01</a:t>
            </a:r>
            <a:endParaRPr lang="en-US" altLang="zh-CN" sz="4000" b="1" dirty="0">
              <a:solidFill>
                <a:prstClr val="white"/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479692" y="2456953"/>
            <a:ext cx="8678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prstClr val="white"/>
                </a:solidFill>
                <a:latin typeface="汉仪锐智简" panose="00020600040101010101" charset="-122"/>
                <a:ea typeface="汉仪锐智简" panose="00020600040101010101" charset="-122"/>
              </a:rPr>
              <a:t>02</a:t>
            </a:r>
            <a:endParaRPr lang="en-US" altLang="zh-CN" sz="4000" b="1" dirty="0" smtClean="0">
              <a:solidFill>
                <a:prstClr val="white"/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872741" y="4119249"/>
            <a:ext cx="8678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prstClr val="white"/>
                </a:solidFill>
                <a:latin typeface="汉仪锐智简" panose="00020600040101010101" charset="-122"/>
                <a:ea typeface="汉仪锐智简" panose="00020600040101010101" charset="-122"/>
              </a:rPr>
              <a:t>03</a:t>
            </a:r>
            <a:endParaRPr lang="en-US" altLang="zh-CN" sz="4000" b="1" dirty="0" smtClean="0">
              <a:solidFill>
                <a:prstClr val="white"/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496199" y="4104473"/>
            <a:ext cx="8678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prstClr val="white"/>
                </a:solidFill>
                <a:latin typeface="汉仪锐智简" panose="00020600040101010101" charset="-122"/>
                <a:ea typeface="汉仪锐智简" panose="00020600040101010101" charset="-122"/>
              </a:rPr>
              <a:t>04</a:t>
            </a:r>
            <a:endParaRPr lang="en-US" altLang="zh-CN" sz="4000" b="1" dirty="0" smtClean="0">
              <a:solidFill>
                <a:prstClr val="white"/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ldLvl="0" animBg="1"/>
      <p:bldP spid="26" grpId="0" bldLvl="0" animBg="1"/>
      <p:bldP spid="30" grpId="0" bldLvl="0" animBg="1"/>
      <p:bldP spid="31" grpId="0" bldLvl="0" animBg="1"/>
      <p:bldP spid="32" grpId="0" bldLvl="0" animBg="1"/>
      <p:bldP spid="33" grpId="0" bldLvl="0" animBg="1"/>
      <p:bldP spid="34" grpId="0" bldLvl="0" animBg="1"/>
      <p:bldP spid="35" grpId="0" bldLvl="0" animBg="1"/>
      <p:bldP spid="36" grpId="0"/>
      <p:bldP spid="37" grpId="0"/>
      <p:bldP spid="38" grpId="0"/>
      <p:bldP spid="3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1092722" y="306254"/>
            <a:ext cx="262509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zh-CN" altLang="en-US" sz="3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0" y="369768"/>
            <a:ext cx="854439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936889" y="369768"/>
            <a:ext cx="155833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177" y="2028553"/>
            <a:ext cx="4823210" cy="3458279"/>
          </a:xfrm>
          <a:prstGeom prst="rect">
            <a:avLst/>
          </a:prstGeom>
        </p:spPr>
      </p:pic>
      <p:sp>
        <p:nvSpPr>
          <p:cNvPr id="45" name="矩形 44"/>
          <p:cNvSpPr/>
          <p:nvPr/>
        </p:nvSpPr>
        <p:spPr bwMode="auto">
          <a:xfrm>
            <a:off x="6659325" y="3067441"/>
            <a:ext cx="4147971" cy="9220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汉仪旗黑-55简" panose="00020600040101010101" charset="-128"/>
              <a:sym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 bwMode="auto">
          <a:xfrm>
            <a:off x="6659325" y="4563502"/>
            <a:ext cx="4147971" cy="9220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汉仪旗黑-55简" panose="00020600040101010101" charset="-128"/>
              <a:sym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924805" y="2067296"/>
            <a:ext cx="4108016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  <a:sym typeface="微软雅黑" panose="020B0503020204020204" pitchFamily="34" charset="-122"/>
              </a:rPr>
              <a:t>添加标题内容</a:t>
            </a:r>
            <a:endParaRPr lang="zh-CN" altLang="en-US" sz="3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汉仪锐智简" panose="00020600040101010101" charset="-122"/>
              <a:ea typeface="汉仪锐智简" panose="00020600040101010101" charset="-122"/>
              <a:sym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759107" y="2052548"/>
            <a:ext cx="54000" cy="612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GrpSpPr/>
          <p:nvPr/>
        </p:nvGrpSpPr>
        <p:grpSpPr>
          <a:xfrm>
            <a:off x="1278026" y="1392420"/>
            <a:ext cx="6025888" cy="4490105"/>
            <a:chOff x="1278026" y="1392420"/>
            <a:chExt cx="6025888" cy="4490105"/>
          </a:xfrm>
        </p:grpSpPr>
        <p:sp>
          <p:nvSpPr>
            <p:cNvPr id="5" name="任意多边形 4"/>
            <p:cNvSpPr/>
            <p:nvPr/>
          </p:nvSpPr>
          <p:spPr>
            <a:xfrm>
              <a:off x="1278026" y="1587168"/>
              <a:ext cx="5924629" cy="4295357"/>
            </a:xfrm>
            <a:custGeom>
              <a:avLst/>
              <a:gdLst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  <a:gd name="connsiteX0-1" fmla="*/ 0 w 4644572"/>
                <a:gd name="connsiteY0-2" fmla="*/ 3367315 h 3367315"/>
                <a:gd name="connsiteX1-3" fmla="*/ 0 w 4644572"/>
                <a:gd name="connsiteY1-4" fmla="*/ 2786743 h 3367315"/>
                <a:gd name="connsiteX2-5" fmla="*/ 145143 w 4644572"/>
                <a:gd name="connsiteY2-6" fmla="*/ 2641600 h 3367315"/>
                <a:gd name="connsiteX3-7" fmla="*/ 1161143 w 4644572"/>
                <a:gd name="connsiteY3-8" fmla="*/ 2641600 h 3367315"/>
                <a:gd name="connsiteX4-9" fmla="*/ 1161143 w 4644572"/>
                <a:gd name="connsiteY4-10" fmla="*/ 2133600 h 3367315"/>
                <a:gd name="connsiteX5-11" fmla="*/ 1320800 w 4644572"/>
                <a:gd name="connsiteY5-12" fmla="*/ 1973943 h 3367315"/>
                <a:gd name="connsiteX6-13" fmla="*/ 2307772 w 4644572"/>
                <a:gd name="connsiteY6-14" fmla="*/ 1973943 h 3367315"/>
                <a:gd name="connsiteX7-15" fmla="*/ 2307772 w 4644572"/>
                <a:gd name="connsiteY7-16" fmla="*/ 1509486 h 3367315"/>
                <a:gd name="connsiteX8-17" fmla="*/ 2452915 w 4644572"/>
                <a:gd name="connsiteY8-18" fmla="*/ 1364343 h 3367315"/>
                <a:gd name="connsiteX9-19" fmla="*/ 3468914 w 4644572"/>
                <a:gd name="connsiteY9-20" fmla="*/ 1364343 h 3367315"/>
                <a:gd name="connsiteX10-21" fmla="*/ 3468914 w 4644572"/>
                <a:gd name="connsiteY10-22" fmla="*/ 841829 h 3367315"/>
                <a:gd name="connsiteX11-23" fmla="*/ 3628571 w 4644572"/>
                <a:gd name="connsiteY11-24" fmla="*/ 682172 h 3367315"/>
                <a:gd name="connsiteX12-25" fmla="*/ 4644572 w 4644572"/>
                <a:gd name="connsiteY12-26" fmla="*/ 682172 h 3367315"/>
                <a:gd name="connsiteX13-27" fmla="*/ 4644572 w 4644572"/>
                <a:gd name="connsiteY13-28" fmla="*/ 0 h 3367315"/>
                <a:gd name="connsiteX14-29" fmla="*/ 4630057 w 4644572"/>
                <a:gd name="connsiteY14-30" fmla="*/ 29029 h 3367315"/>
                <a:gd name="connsiteX0-31" fmla="*/ 0 w 4644572"/>
                <a:gd name="connsiteY0-32" fmla="*/ 3367315 h 3367315"/>
                <a:gd name="connsiteX1-33" fmla="*/ 0 w 4644572"/>
                <a:gd name="connsiteY1-34" fmla="*/ 2786743 h 3367315"/>
                <a:gd name="connsiteX2-35" fmla="*/ 145143 w 4644572"/>
                <a:gd name="connsiteY2-36" fmla="*/ 2641600 h 3367315"/>
                <a:gd name="connsiteX3-37" fmla="*/ 1161143 w 4644572"/>
                <a:gd name="connsiteY3-38" fmla="*/ 2641600 h 3367315"/>
                <a:gd name="connsiteX4-39" fmla="*/ 1161143 w 4644572"/>
                <a:gd name="connsiteY4-40" fmla="*/ 2133600 h 3367315"/>
                <a:gd name="connsiteX5-41" fmla="*/ 1320800 w 4644572"/>
                <a:gd name="connsiteY5-42" fmla="*/ 1973943 h 3367315"/>
                <a:gd name="connsiteX6-43" fmla="*/ 2307772 w 4644572"/>
                <a:gd name="connsiteY6-44" fmla="*/ 1973943 h 3367315"/>
                <a:gd name="connsiteX7-45" fmla="*/ 2307772 w 4644572"/>
                <a:gd name="connsiteY7-46" fmla="*/ 1509486 h 3367315"/>
                <a:gd name="connsiteX8-47" fmla="*/ 2452915 w 4644572"/>
                <a:gd name="connsiteY8-48" fmla="*/ 1364343 h 3367315"/>
                <a:gd name="connsiteX9-49" fmla="*/ 3468914 w 4644572"/>
                <a:gd name="connsiteY9-50" fmla="*/ 1364343 h 3367315"/>
                <a:gd name="connsiteX10-51" fmla="*/ 3468914 w 4644572"/>
                <a:gd name="connsiteY10-52" fmla="*/ 841829 h 3367315"/>
                <a:gd name="connsiteX11-53" fmla="*/ 3628571 w 4644572"/>
                <a:gd name="connsiteY11-54" fmla="*/ 682172 h 3367315"/>
                <a:gd name="connsiteX12-55" fmla="*/ 4644572 w 4644572"/>
                <a:gd name="connsiteY12-56" fmla="*/ 682172 h 3367315"/>
                <a:gd name="connsiteX13-57" fmla="*/ 4644572 w 4644572"/>
                <a:gd name="connsiteY13-58" fmla="*/ 0 h 3367315"/>
                <a:gd name="connsiteX14-59" fmla="*/ 4630057 w 4644572"/>
                <a:gd name="connsiteY14-60" fmla="*/ 29029 h 3367315"/>
                <a:gd name="connsiteX0-61" fmla="*/ 0 w 4644572"/>
                <a:gd name="connsiteY0-62" fmla="*/ 3367315 h 3367315"/>
                <a:gd name="connsiteX1-63" fmla="*/ 0 w 4644572"/>
                <a:gd name="connsiteY1-64" fmla="*/ 2786743 h 3367315"/>
                <a:gd name="connsiteX2-65" fmla="*/ 145143 w 4644572"/>
                <a:gd name="connsiteY2-66" fmla="*/ 2641600 h 3367315"/>
                <a:gd name="connsiteX3-67" fmla="*/ 1161143 w 4644572"/>
                <a:gd name="connsiteY3-68" fmla="*/ 2641600 h 3367315"/>
                <a:gd name="connsiteX4-69" fmla="*/ 1161143 w 4644572"/>
                <a:gd name="connsiteY4-70" fmla="*/ 2133600 h 3367315"/>
                <a:gd name="connsiteX5-71" fmla="*/ 1320800 w 4644572"/>
                <a:gd name="connsiteY5-72" fmla="*/ 1973943 h 3367315"/>
                <a:gd name="connsiteX6-73" fmla="*/ 2307772 w 4644572"/>
                <a:gd name="connsiteY6-74" fmla="*/ 1973943 h 3367315"/>
                <a:gd name="connsiteX7-75" fmla="*/ 2307772 w 4644572"/>
                <a:gd name="connsiteY7-76" fmla="*/ 1509486 h 3367315"/>
                <a:gd name="connsiteX8-77" fmla="*/ 2452915 w 4644572"/>
                <a:gd name="connsiteY8-78" fmla="*/ 1364343 h 3367315"/>
                <a:gd name="connsiteX9-79" fmla="*/ 3468914 w 4644572"/>
                <a:gd name="connsiteY9-80" fmla="*/ 1364343 h 3367315"/>
                <a:gd name="connsiteX10-81" fmla="*/ 3468914 w 4644572"/>
                <a:gd name="connsiteY10-82" fmla="*/ 841829 h 3367315"/>
                <a:gd name="connsiteX11-83" fmla="*/ 3628571 w 4644572"/>
                <a:gd name="connsiteY11-84" fmla="*/ 682172 h 3367315"/>
                <a:gd name="connsiteX12-85" fmla="*/ 4644572 w 4644572"/>
                <a:gd name="connsiteY12-86" fmla="*/ 682172 h 3367315"/>
                <a:gd name="connsiteX13-87" fmla="*/ 4644572 w 4644572"/>
                <a:gd name="connsiteY13-88" fmla="*/ 0 h 3367315"/>
                <a:gd name="connsiteX14-89" fmla="*/ 4630057 w 4644572"/>
                <a:gd name="connsiteY14-90" fmla="*/ 29029 h 3367315"/>
                <a:gd name="connsiteX0-91" fmla="*/ 0 w 4644572"/>
                <a:gd name="connsiteY0-92" fmla="*/ 3367315 h 3367315"/>
                <a:gd name="connsiteX1-93" fmla="*/ 0 w 4644572"/>
                <a:gd name="connsiteY1-94" fmla="*/ 2786743 h 3367315"/>
                <a:gd name="connsiteX2-95" fmla="*/ 145143 w 4644572"/>
                <a:gd name="connsiteY2-96" fmla="*/ 2641600 h 3367315"/>
                <a:gd name="connsiteX3-97" fmla="*/ 1161143 w 4644572"/>
                <a:gd name="connsiteY3-98" fmla="*/ 2641600 h 3367315"/>
                <a:gd name="connsiteX4-99" fmla="*/ 1161143 w 4644572"/>
                <a:gd name="connsiteY4-100" fmla="*/ 2133600 h 3367315"/>
                <a:gd name="connsiteX5-101" fmla="*/ 1320800 w 4644572"/>
                <a:gd name="connsiteY5-102" fmla="*/ 1973943 h 3367315"/>
                <a:gd name="connsiteX6-103" fmla="*/ 2307772 w 4644572"/>
                <a:gd name="connsiteY6-104" fmla="*/ 1973943 h 3367315"/>
                <a:gd name="connsiteX7-105" fmla="*/ 2307772 w 4644572"/>
                <a:gd name="connsiteY7-106" fmla="*/ 1509486 h 3367315"/>
                <a:gd name="connsiteX8-107" fmla="*/ 2452915 w 4644572"/>
                <a:gd name="connsiteY8-108" fmla="*/ 1364343 h 3367315"/>
                <a:gd name="connsiteX9-109" fmla="*/ 3468914 w 4644572"/>
                <a:gd name="connsiteY9-110" fmla="*/ 1364343 h 3367315"/>
                <a:gd name="connsiteX10-111" fmla="*/ 3468914 w 4644572"/>
                <a:gd name="connsiteY10-112" fmla="*/ 841829 h 3367315"/>
                <a:gd name="connsiteX11-113" fmla="*/ 3628571 w 4644572"/>
                <a:gd name="connsiteY11-114" fmla="*/ 682172 h 3367315"/>
                <a:gd name="connsiteX12-115" fmla="*/ 4644572 w 4644572"/>
                <a:gd name="connsiteY12-116" fmla="*/ 682172 h 3367315"/>
                <a:gd name="connsiteX13-117" fmla="*/ 4644572 w 4644572"/>
                <a:gd name="connsiteY13-118" fmla="*/ 0 h 3367315"/>
                <a:gd name="connsiteX14-119" fmla="*/ 4630057 w 4644572"/>
                <a:gd name="connsiteY14-120" fmla="*/ 29029 h 3367315"/>
                <a:gd name="connsiteX0-121" fmla="*/ 0 w 4644572"/>
                <a:gd name="connsiteY0-122" fmla="*/ 3367315 h 3367315"/>
                <a:gd name="connsiteX1-123" fmla="*/ 0 w 4644572"/>
                <a:gd name="connsiteY1-124" fmla="*/ 2786743 h 3367315"/>
                <a:gd name="connsiteX2-125" fmla="*/ 145143 w 4644572"/>
                <a:gd name="connsiteY2-126" fmla="*/ 2641600 h 3367315"/>
                <a:gd name="connsiteX3-127" fmla="*/ 1161143 w 4644572"/>
                <a:gd name="connsiteY3-128" fmla="*/ 2641600 h 3367315"/>
                <a:gd name="connsiteX4-129" fmla="*/ 1161143 w 4644572"/>
                <a:gd name="connsiteY4-130" fmla="*/ 2133600 h 3367315"/>
                <a:gd name="connsiteX5-131" fmla="*/ 1320800 w 4644572"/>
                <a:gd name="connsiteY5-132" fmla="*/ 1973943 h 3367315"/>
                <a:gd name="connsiteX6-133" fmla="*/ 2307772 w 4644572"/>
                <a:gd name="connsiteY6-134" fmla="*/ 1973943 h 3367315"/>
                <a:gd name="connsiteX7-135" fmla="*/ 2307772 w 4644572"/>
                <a:gd name="connsiteY7-136" fmla="*/ 1509486 h 3367315"/>
                <a:gd name="connsiteX8-137" fmla="*/ 2452915 w 4644572"/>
                <a:gd name="connsiteY8-138" fmla="*/ 1364343 h 3367315"/>
                <a:gd name="connsiteX9-139" fmla="*/ 3468914 w 4644572"/>
                <a:gd name="connsiteY9-140" fmla="*/ 1364343 h 3367315"/>
                <a:gd name="connsiteX10-141" fmla="*/ 3468914 w 4644572"/>
                <a:gd name="connsiteY10-142" fmla="*/ 841829 h 3367315"/>
                <a:gd name="connsiteX11-143" fmla="*/ 3628571 w 4644572"/>
                <a:gd name="connsiteY11-144" fmla="*/ 682172 h 3367315"/>
                <a:gd name="connsiteX12-145" fmla="*/ 4644572 w 4644572"/>
                <a:gd name="connsiteY12-146" fmla="*/ 682172 h 3367315"/>
                <a:gd name="connsiteX13-147" fmla="*/ 4644572 w 4644572"/>
                <a:gd name="connsiteY13-148" fmla="*/ 0 h 3367315"/>
                <a:gd name="connsiteX14-149" fmla="*/ 4630057 w 4644572"/>
                <a:gd name="connsiteY14-150" fmla="*/ 29029 h 3367315"/>
                <a:gd name="connsiteX0-151" fmla="*/ 0 w 4644572"/>
                <a:gd name="connsiteY0-152" fmla="*/ 3367315 h 3367315"/>
                <a:gd name="connsiteX1-153" fmla="*/ 0 w 4644572"/>
                <a:gd name="connsiteY1-154" fmla="*/ 2786743 h 3367315"/>
                <a:gd name="connsiteX2-155" fmla="*/ 145143 w 4644572"/>
                <a:gd name="connsiteY2-156" fmla="*/ 2641600 h 3367315"/>
                <a:gd name="connsiteX3-157" fmla="*/ 1161143 w 4644572"/>
                <a:gd name="connsiteY3-158" fmla="*/ 2641600 h 3367315"/>
                <a:gd name="connsiteX4-159" fmla="*/ 1161143 w 4644572"/>
                <a:gd name="connsiteY4-160" fmla="*/ 2133600 h 3367315"/>
                <a:gd name="connsiteX5-161" fmla="*/ 1320800 w 4644572"/>
                <a:gd name="connsiteY5-162" fmla="*/ 1973943 h 3367315"/>
                <a:gd name="connsiteX6-163" fmla="*/ 2307772 w 4644572"/>
                <a:gd name="connsiteY6-164" fmla="*/ 1973943 h 3367315"/>
                <a:gd name="connsiteX7-165" fmla="*/ 2307772 w 4644572"/>
                <a:gd name="connsiteY7-166" fmla="*/ 1509486 h 3367315"/>
                <a:gd name="connsiteX8-167" fmla="*/ 2452915 w 4644572"/>
                <a:gd name="connsiteY8-168" fmla="*/ 1364343 h 3367315"/>
                <a:gd name="connsiteX9-169" fmla="*/ 3468914 w 4644572"/>
                <a:gd name="connsiteY9-170" fmla="*/ 1364343 h 3367315"/>
                <a:gd name="connsiteX10-171" fmla="*/ 3468914 w 4644572"/>
                <a:gd name="connsiteY10-172" fmla="*/ 841829 h 3367315"/>
                <a:gd name="connsiteX11-173" fmla="*/ 3628571 w 4644572"/>
                <a:gd name="connsiteY11-174" fmla="*/ 682172 h 3367315"/>
                <a:gd name="connsiteX12-175" fmla="*/ 4644572 w 4644572"/>
                <a:gd name="connsiteY12-176" fmla="*/ 682172 h 3367315"/>
                <a:gd name="connsiteX13-177" fmla="*/ 4644572 w 4644572"/>
                <a:gd name="connsiteY13-178" fmla="*/ 0 h 3367315"/>
                <a:gd name="connsiteX14-179" fmla="*/ 4630057 w 4644572"/>
                <a:gd name="connsiteY14-180" fmla="*/ 29029 h 3367315"/>
                <a:gd name="connsiteX0-181" fmla="*/ 0 w 4644572"/>
                <a:gd name="connsiteY0-182" fmla="*/ 3367315 h 3367315"/>
                <a:gd name="connsiteX1-183" fmla="*/ 0 w 4644572"/>
                <a:gd name="connsiteY1-184" fmla="*/ 2786743 h 3367315"/>
                <a:gd name="connsiteX2-185" fmla="*/ 145143 w 4644572"/>
                <a:gd name="connsiteY2-186" fmla="*/ 2641600 h 3367315"/>
                <a:gd name="connsiteX3-187" fmla="*/ 1161143 w 4644572"/>
                <a:gd name="connsiteY3-188" fmla="*/ 2641600 h 3367315"/>
                <a:gd name="connsiteX4-189" fmla="*/ 1161143 w 4644572"/>
                <a:gd name="connsiteY4-190" fmla="*/ 2133600 h 3367315"/>
                <a:gd name="connsiteX5-191" fmla="*/ 1320800 w 4644572"/>
                <a:gd name="connsiteY5-192" fmla="*/ 1973943 h 3367315"/>
                <a:gd name="connsiteX6-193" fmla="*/ 2307772 w 4644572"/>
                <a:gd name="connsiteY6-194" fmla="*/ 1973943 h 3367315"/>
                <a:gd name="connsiteX7-195" fmla="*/ 2307772 w 4644572"/>
                <a:gd name="connsiteY7-196" fmla="*/ 1509486 h 3367315"/>
                <a:gd name="connsiteX8-197" fmla="*/ 2452915 w 4644572"/>
                <a:gd name="connsiteY8-198" fmla="*/ 1364343 h 3367315"/>
                <a:gd name="connsiteX9-199" fmla="*/ 3468914 w 4644572"/>
                <a:gd name="connsiteY9-200" fmla="*/ 1364343 h 3367315"/>
                <a:gd name="connsiteX10-201" fmla="*/ 3468914 w 4644572"/>
                <a:gd name="connsiteY10-202" fmla="*/ 841829 h 3367315"/>
                <a:gd name="connsiteX11-203" fmla="*/ 3628571 w 4644572"/>
                <a:gd name="connsiteY11-204" fmla="*/ 682172 h 3367315"/>
                <a:gd name="connsiteX12-205" fmla="*/ 4644572 w 4644572"/>
                <a:gd name="connsiteY12-206" fmla="*/ 682172 h 3367315"/>
                <a:gd name="connsiteX13-207" fmla="*/ 4644572 w 4644572"/>
                <a:gd name="connsiteY13-208" fmla="*/ 0 h 3367315"/>
                <a:gd name="connsiteX14-209" fmla="*/ 4630057 w 4644572"/>
                <a:gd name="connsiteY14-210" fmla="*/ 29029 h 3367315"/>
                <a:gd name="connsiteX0-211" fmla="*/ 0 w 4644572"/>
                <a:gd name="connsiteY0-212" fmla="*/ 3367315 h 3367315"/>
                <a:gd name="connsiteX1-213" fmla="*/ 0 w 4644572"/>
                <a:gd name="connsiteY1-214" fmla="*/ 2786743 h 3367315"/>
                <a:gd name="connsiteX2-215" fmla="*/ 145143 w 4644572"/>
                <a:gd name="connsiteY2-216" fmla="*/ 2641600 h 3367315"/>
                <a:gd name="connsiteX3-217" fmla="*/ 1161143 w 4644572"/>
                <a:gd name="connsiteY3-218" fmla="*/ 2641600 h 3367315"/>
                <a:gd name="connsiteX4-219" fmla="*/ 1161143 w 4644572"/>
                <a:gd name="connsiteY4-220" fmla="*/ 2133600 h 3367315"/>
                <a:gd name="connsiteX5-221" fmla="*/ 1320800 w 4644572"/>
                <a:gd name="connsiteY5-222" fmla="*/ 1973943 h 3367315"/>
                <a:gd name="connsiteX6-223" fmla="*/ 2307772 w 4644572"/>
                <a:gd name="connsiteY6-224" fmla="*/ 1973943 h 3367315"/>
                <a:gd name="connsiteX7-225" fmla="*/ 2307772 w 4644572"/>
                <a:gd name="connsiteY7-226" fmla="*/ 1509486 h 3367315"/>
                <a:gd name="connsiteX8-227" fmla="*/ 2452915 w 4644572"/>
                <a:gd name="connsiteY8-228" fmla="*/ 1364343 h 3367315"/>
                <a:gd name="connsiteX9-229" fmla="*/ 3468914 w 4644572"/>
                <a:gd name="connsiteY9-230" fmla="*/ 1364343 h 3367315"/>
                <a:gd name="connsiteX10-231" fmla="*/ 3468914 w 4644572"/>
                <a:gd name="connsiteY10-232" fmla="*/ 841829 h 3367315"/>
                <a:gd name="connsiteX11-233" fmla="*/ 3628571 w 4644572"/>
                <a:gd name="connsiteY11-234" fmla="*/ 682172 h 3367315"/>
                <a:gd name="connsiteX12-235" fmla="*/ 4644572 w 4644572"/>
                <a:gd name="connsiteY12-236" fmla="*/ 682172 h 3367315"/>
                <a:gd name="connsiteX13-237" fmla="*/ 4644572 w 4644572"/>
                <a:gd name="connsiteY13-238" fmla="*/ 0 h 3367315"/>
                <a:gd name="connsiteX14-239" fmla="*/ 4630057 w 4644572"/>
                <a:gd name="connsiteY14-240" fmla="*/ 29029 h 336731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</a:cxnLst>
              <a:rect l="l" t="t" r="r" b="b"/>
              <a:pathLst>
                <a:path w="4644572" h="3367315">
                  <a:moveTo>
                    <a:pt x="0" y="3367315"/>
                  </a:moveTo>
                  <a:lnTo>
                    <a:pt x="0" y="2786743"/>
                  </a:lnTo>
                  <a:cubicBezTo>
                    <a:pt x="10281" y="2669782"/>
                    <a:pt x="35802" y="2644261"/>
                    <a:pt x="145143" y="2641600"/>
                  </a:cubicBezTo>
                  <a:lnTo>
                    <a:pt x="1161143" y="2641600"/>
                  </a:lnTo>
                  <a:lnTo>
                    <a:pt x="1161143" y="2133600"/>
                  </a:lnTo>
                  <a:cubicBezTo>
                    <a:pt x="1168642" y="2057521"/>
                    <a:pt x="1214241" y="1981442"/>
                    <a:pt x="1320800" y="1973943"/>
                  </a:cubicBezTo>
                  <a:lnTo>
                    <a:pt x="2307772" y="1973943"/>
                  </a:lnTo>
                  <a:lnTo>
                    <a:pt x="2307772" y="1509486"/>
                  </a:lnTo>
                  <a:cubicBezTo>
                    <a:pt x="2318053" y="1400145"/>
                    <a:pt x="2343574" y="1367004"/>
                    <a:pt x="2452915" y="1364343"/>
                  </a:cubicBezTo>
                  <a:lnTo>
                    <a:pt x="3468914" y="1364343"/>
                  </a:lnTo>
                  <a:lnTo>
                    <a:pt x="3468914" y="841829"/>
                  </a:lnTo>
                  <a:cubicBezTo>
                    <a:pt x="3468793" y="712410"/>
                    <a:pt x="3537252" y="682051"/>
                    <a:pt x="3628571" y="682172"/>
                  </a:cubicBezTo>
                  <a:lnTo>
                    <a:pt x="4644572" y="682172"/>
                  </a:lnTo>
                  <a:lnTo>
                    <a:pt x="4644572" y="0"/>
                  </a:lnTo>
                  <a:lnTo>
                    <a:pt x="4630057" y="29029"/>
                  </a:lnTo>
                </a:path>
              </a:pathLst>
            </a:custGeom>
            <a:noFill/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7126988" y="1392420"/>
              <a:ext cx="176926" cy="367414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GrpSpPr/>
          <p:nvPr/>
        </p:nvGrpSpPr>
        <p:grpSpPr>
          <a:xfrm>
            <a:off x="1431552" y="5160057"/>
            <a:ext cx="2033513" cy="1285951"/>
            <a:chOff x="1431552" y="5160057"/>
            <a:chExt cx="2033513" cy="1285951"/>
          </a:xfrm>
        </p:grpSpPr>
        <p:sp>
          <p:nvSpPr>
            <p:cNvPr id="8" name="矩形 5"/>
            <p:cNvSpPr/>
            <p:nvPr/>
          </p:nvSpPr>
          <p:spPr>
            <a:xfrm>
              <a:off x="1444286" y="5160057"/>
              <a:ext cx="2020779" cy="1285951"/>
            </a:xfrm>
            <a:custGeom>
              <a:avLst/>
              <a:gdLst/>
              <a:ahLst/>
              <a:cxnLst/>
              <a:rect l="l" t="t" r="r" b="b"/>
              <a:pathLst>
                <a:path w="1584176" h="1008112">
                  <a:moveTo>
                    <a:pt x="0" y="0"/>
                  </a:moveTo>
                  <a:lnTo>
                    <a:pt x="1584176" y="0"/>
                  </a:lnTo>
                  <a:lnTo>
                    <a:pt x="1584176" y="576064"/>
                  </a:lnTo>
                  <a:lnTo>
                    <a:pt x="918102" y="576064"/>
                  </a:lnTo>
                  <a:lnTo>
                    <a:pt x="648072" y="1008112"/>
                  </a:lnTo>
                  <a:lnTo>
                    <a:pt x="648072" y="576064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锐智简" panose="00020600040101010101" charset="-122"/>
                <a:ea typeface="汉仪锐智简" panose="00020600040101010101" charset="-122"/>
              </a:endParaRPr>
            </a:p>
          </p:txBody>
        </p:sp>
        <p:sp>
          <p:nvSpPr>
            <p:cNvPr id="9" name="Rectangle 42"/>
            <p:cNvSpPr/>
            <p:nvPr/>
          </p:nvSpPr>
          <p:spPr>
            <a:xfrm flipH="1">
              <a:off x="1431552" y="5411526"/>
              <a:ext cx="2033513" cy="239954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algn="ctr">
                <a:lnSpc>
                  <a:spcPct val="80000"/>
                </a:lnSpc>
              </a:pPr>
              <a:r>
                <a:rPr lang="zh-CN" altLang="en-US" sz="2400" dirty="0" smtClean="0">
                  <a:solidFill>
                    <a:srgbClr val="FFFFFF"/>
                  </a:solidFill>
                  <a:latin typeface="汉仪锐智简" panose="00020600040101010101" charset="-122"/>
                  <a:ea typeface="汉仪锐智简" panose="00020600040101010101" charset="-122"/>
                </a:rPr>
                <a:t>添加标题</a:t>
              </a:r>
              <a:endParaRPr lang="zh-CN" altLang="en-US" sz="2400" b="1" dirty="0" smtClean="0">
                <a:solidFill>
                  <a:srgbClr val="FFFFFF"/>
                </a:solidFill>
                <a:latin typeface="汉仪锐智简" panose="00020600040101010101" charset="-122"/>
                <a:ea typeface="汉仪锐智简" panose="00020600040101010101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组合 9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GrpSpPr/>
          <p:nvPr/>
        </p:nvGrpSpPr>
        <p:grpSpPr>
          <a:xfrm>
            <a:off x="2910629" y="4322680"/>
            <a:ext cx="2047055" cy="1285951"/>
            <a:chOff x="2910629" y="4322680"/>
            <a:chExt cx="2047055" cy="1285951"/>
          </a:xfrm>
        </p:grpSpPr>
        <p:sp>
          <p:nvSpPr>
            <p:cNvPr id="11" name="矩形 5"/>
            <p:cNvSpPr/>
            <p:nvPr/>
          </p:nvSpPr>
          <p:spPr>
            <a:xfrm>
              <a:off x="2936905" y="4322680"/>
              <a:ext cx="2020779" cy="1285951"/>
            </a:xfrm>
            <a:custGeom>
              <a:avLst/>
              <a:gdLst/>
              <a:ahLst/>
              <a:cxnLst/>
              <a:rect l="l" t="t" r="r" b="b"/>
              <a:pathLst>
                <a:path w="1584176" h="1008112">
                  <a:moveTo>
                    <a:pt x="0" y="0"/>
                  </a:moveTo>
                  <a:lnTo>
                    <a:pt x="1584176" y="0"/>
                  </a:lnTo>
                  <a:lnTo>
                    <a:pt x="1584176" y="576064"/>
                  </a:lnTo>
                  <a:lnTo>
                    <a:pt x="918102" y="576064"/>
                  </a:lnTo>
                  <a:lnTo>
                    <a:pt x="648072" y="1008112"/>
                  </a:lnTo>
                  <a:lnTo>
                    <a:pt x="648072" y="576064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锐智简" panose="00020600040101010101" charset="-122"/>
                <a:ea typeface="汉仪锐智简" panose="00020600040101010101" charset="-122"/>
              </a:endParaRPr>
            </a:p>
          </p:txBody>
        </p:sp>
        <p:sp>
          <p:nvSpPr>
            <p:cNvPr id="12" name="Rectangle 42"/>
            <p:cNvSpPr/>
            <p:nvPr/>
          </p:nvSpPr>
          <p:spPr>
            <a:xfrm flipH="1">
              <a:off x="2910629" y="4605042"/>
              <a:ext cx="2033513" cy="239954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algn="ctr">
                <a:lnSpc>
                  <a:spcPct val="80000"/>
                </a:lnSpc>
              </a:pPr>
              <a:r>
                <a:rPr lang="zh-CN" altLang="en-US" sz="2400" dirty="0" smtClean="0">
                  <a:solidFill>
                    <a:srgbClr val="FFFFFF"/>
                  </a:solidFill>
                  <a:latin typeface="汉仪锐智简" panose="00020600040101010101" charset="-122"/>
                  <a:ea typeface="汉仪锐智简" panose="00020600040101010101" charset="-122"/>
                </a:rPr>
                <a:t>添加标题</a:t>
              </a:r>
              <a:endParaRPr lang="zh-CN" altLang="en-US" sz="2400" b="1" dirty="0" smtClean="0">
                <a:solidFill>
                  <a:srgbClr val="FFFFFF"/>
                </a:solidFill>
                <a:latin typeface="汉仪锐智简" panose="00020600040101010101" charset="-122"/>
                <a:ea typeface="汉仪锐智简" panose="00020600040101010101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3" name="Rectangle 42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SpPr/>
          <p:nvPr/>
        </p:nvSpPr>
        <p:spPr>
          <a:xfrm flipH="1">
            <a:off x="3941502" y="5464166"/>
            <a:ext cx="3107743" cy="50405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>
              <a:lnSpc>
                <a:spcPct val="150000"/>
              </a:lnSpc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</a:rPr>
              <a:t>您的内容打在这里，或者通过复制您的文本后，在此框中选择粘贴，并选择只保留文字。</a:t>
            </a:r>
            <a:endParaRPr lang="zh-CN" altLang="en-US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汉仪旗黑-55简" panose="00020600040101010101" charset="-128"/>
              <a:sym typeface="微软雅黑" panose="020B0503020204020204" pitchFamily="34" charset="-122"/>
            </a:endParaRPr>
          </a:p>
        </p:txBody>
      </p:sp>
      <p:grpSp>
        <p:nvGrpSpPr>
          <p:cNvPr id="14" name="组合 13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GrpSpPr/>
          <p:nvPr/>
        </p:nvGrpSpPr>
        <p:grpSpPr>
          <a:xfrm>
            <a:off x="4413855" y="3485303"/>
            <a:ext cx="2036449" cy="1285951"/>
            <a:chOff x="4413855" y="3485303"/>
            <a:chExt cx="2036449" cy="1285951"/>
          </a:xfrm>
        </p:grpSpPr>
        <p:sp>
          <p:nvSpPr>
            <p:cNvPr id="15" name="矩形 5"/>
            <p:cNvSpPr/>
            <p:nvPr/>
          </p:nvSpPr>
          <p:spPr>
            <a:xfrm>
              <a:off x="4429525" y="3485303"/>
              <a:ext cx="2020779" cy="1285951"/>
            </a:xfrm>
            <a:custGeom>
              <a:avLst/>
              <a:gdLst/>
              <a:ahLst/>
              <a:cxnLst/>
              <a:rect l="l" t="t" r="r" b="b"/>
              <a:pathLst>
                <a:path w="1584176" h="1008112">
                  <a:moveTo>
                    <a:pt x="0" y="0"/>
                  </a:moveTo>
                  <a:lnTo>
                    <a:pt x="1584176" y="0"/>
                  </a:lnTo>
                  <a:lnTo>
                    <a:pt x="1584176" y="576064"/>
                  </a:lnTo>
                  <a:lnTo>
                    <a:pt x="918102" y="576064"/>
                  </a:lnTo>
                  <a:lnTo>
                    <a:pt x="648072" y="1008112"/>
                  </a:lnTo>
                  <a:lnTo>
                    <a:pt x="648072" y="576064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锐智简" panose="00020600040101010101" charset="-122"/>
                <a:ea typeface="汉仪锐智简" panose="00020600040101010101" charset="-122"/>
              </a:endParaRPr>
            </a:p>
          </p:txBody>
        </p:sp>
        <p:sp>
          <p:nvSpPr>
            <p:cNvPr id="16" name="Rectangle 42"/>
            <p:cNvSpPr/>
            <p:nvPr/>
          </p:nvSpPr>
          <p:spPr>
            <a:xfrm flipH="1">
              <a:off x="4413855" y="3759404"/>
              <a:ext cx="2033513" cy="239954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algn="ctr">
                <a:lnSpc>
                  <a:spcPct val="80000"/>
                </a:lnSpc>
              </a:pPr>
              <a:r>
                <a:rPr lang="zh-CN" altLang="en-US" sz="2400" dirty="0" smtClean="0">
                  <a:solidFill>
                    <a:srgbClr val="FFFFFF"/>
                  </a:solidFill>
                  <a:latin typeface="汉仪锐智简" panose="00020600040101010101" charset="-122"/>
                  <a:ea typeface="汉仪锐智简" panose="00020600040101010101" charset="-122"/>
                </a:rPr>
                <a:t>添加标题</a:t>
              </a:r>
              <a:endParaRPr lang="zh-CN" altLang="en-US" sz="2400" b="1" dirty="0" smtClean="0">
                <a:solidFill>
                  <a:srgbClr val="FFFFFF"/>
                </a:solidFill>
                <a:latin typeface="汉仪锐智简" panose="00020600040101010101" charset="-122"/>
                <a:ea typeface="汉仪锐智简" panose="00020600040101010101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Rectangle 42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SpPr/>
          <p:nvPr/>
        </p:nvSpPr>
        <p:spPr>
          <a:xfrm flipH="1">
            <a:off x="5444729" y="4618528"/>
            <a:ext cx="3095422" cy="50405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>
              <a:lnSpc>
                <a:spcPct val="150000"/>
              </a:lnSpc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</a:rPr>
              <a:t>您的内容打在这里，或者通过复制您的文本后，在此框中选择粘贴，并选择只保留文字。</a:t>
            </a:r>
            <a:endParaRPr lang="zh-CN" altLang="en-US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汉仪旗黑-55简" panose="00020600040101010101" charset="-128"/>
              <a:sym typeface="微软雅黑" panose="020B0503020204020204" pitchFamily="34" charset="-122"/>
            </a:endParaRPr>
          </a:p>
        </p:txBody>
      </p:sp>
      <p:grpSp>
        <p:nvGrpSpPr>
          <p:cNvPr id="18" name="组合 17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GrpSpPr/>
          <p:nvPr/>
        </p:nvGrpSpPr>
        <p:grpSpPr>
          <a:xfrm>
            <a:off x="5900683" y="2647926"/>
            <a:ext cx="2042241" cy="1285951"/>
            <a:chOff x="5900683" y="2647926"/>
            <a:chExt cx="2042241" cy="1285951"/>
          </a:xfrm>
        </p:grpSpPr>
        <p:sp>
          <p:nvSpPr>
            <p:cNvPr id="19" name="矩形 5"/>
            <p:cNvSpPr/>
            <p:nvPr/>
          </p:nvSpPr>
          <p:spPr>
            <a:xfrm>
              <a:off x="5922145" y="2647926"/>
              <a:ext cx="2020779" cy="1285951"/>
            </a:xfrm>
            <a:custGeom>
              <a:avLst/>
              <a:gdLst/>
              <a:ahLst/>
              <a:cxnLst/>
              <a:rect l="l" t="t" r="r" b="b"/>
              <a:pathLst>
                <a:path w="1584176" h="1008112">
                  <a:moveTo>
                    <a:pt x="0" y="0"/>
                  </a:moveTo>
                  <a:lnTo>
                    <a:pt x="1584176" y="0"/>
                  </a:lnTo>
                  <a:lnTo>
                    <a:pt x="1584176" y="576064"/>
                  </a:lnTo>
                  <a:lnTo>
                    <a:pt x="918102" y="576064"/>
                  </a:lnTo>
                  <a:lnTo>
                    <a:pt x="648072" y="1008112"/>
                  </a:lnTo>
                  <a:lnTo>
                    <a:pt x="648072" y="576064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锐智简" panose="00020600040101010101" charset="-122"/>
                <a:ea typeface="汉仪锐智简" panose="00020600040101010101" charset="-122"/>
              </a:endParaRPr>
            </a:p>
          </p:txBody>
        </p:sp>
        <p:sp>
          <p:nvSpPr>
            <p:cNvPr id="20" name="Rectangle 42"/>
            <p:cNvSpPr/>
            <p:nvPr/>
          </p:nvSpPr>
          <p:spPr>
            <a:xfrm flipH="1">
              <a:off x="5900683" y="2927018"/>
              <a:ext cx="2033513" cy="239954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algn="ctr">
                <a:lnSpc>
                  <a:spcPct val="80000"/>
                </a:lnSpc>
              </a:pPr>
              <a:r>
                <a:rPr lang="zh-CN" altLang="en-US" sz="2400" dirty="0" smtClean="0">
                  <a:solidFill>
                    <a:srgbClr val="FFFFFF"/>
                  </a:solidFill>
                  <a:latin typeface="汉仪锐智简" panose="00020600040101010101" charset="-122"/>
                  <a:ea typeface="汉仪锐智简" panose="00020600040101010101" charset="-122"/>
                </a:rPr>
                <a:t>添加标题</a:t>
              </a:r>
              <a:endParaRPr lang="zh-CN" altLang="en-US" sz="2400" b="1" dirty="0" smtClean="0">
                <a:solidFill>
                  <a:srgbClr val="FFFFFF"/>
                </a:solidFill>
                <a:latin typeface="汉仪锐智简" panose="00020600040101010101" charset="-122"/>
                <a:ea typeface="汉仪锐智简" panose="00020600040101010101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Rectangle 42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SpPr/>
          <p:nvPr/>
        </p:nvSpPr>
        <p:spPr>
          <a:xfrm flipH="1">
            <a:off x="6931557" y="3786142"/>
            <a:ext cx="3095422" cy="50405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>
              <a:lnSpc>
                <a:spcPct val="150000"/>
              </a:lnSpc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</a:rPr>
              <a:t>您的内容打在这里，或者通过复制您的文本后，在此框中选择粘贴，并选择只保留文字。</a:t>
            </a:r>
            <a:endParaRPr lang="zh-CN" altLang="en-US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汉仪旗黑-55简" panose="00020600040101010101" charset="-128"/>
              <a:sym typeface="微软雅黑" panose="020B0503020204020204" pitchFamily="34" charset="-122"/>
            </a:endParaRPr>
          </a:p>
        </p:txBody>
      </p:sp>
      <p:grpSp>
        <p:nvGrpSpPr>
          <p:cNvPr id="22" name="组合 21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GrpSpPr/>
          <p:nvPr/>
        </p:nvGrpSpPr>
        <p:grpSpPr>
          <a:xfrm>
            <a:off x="7410912" y="1810549"/>
            <a:ext cx="2033513" cy="1285951"/>
            <a:chOff x="7410912" y="1810549"/>
            <a:chExt cx="2033513" cy="1285951"/>
          </a:xfrm>
        </p:grpSpPr>
        <p:sp>
          <p:nvSpPr>
            <p:cNvPr id="23" name="矩形 5"/>
            <p:cNvSpPr/>
            <p:nvPr/>
          </p:nvSpPr>
          <p:spPr>
            <a:xfrm>
              <a:off x="7414768" y="1810549"/>
              <a:ext cx="2020779" cy="1285951"/>
            </a:xfrm>
            <a:custGeom>
              <a:avLst/>
              <a:gdLst/>
              <a:ahLst/>
              <a:cxnLst/>
              <a:rect l="l" t="t" r="r" b="b"/>
              <a:pathLst>
                <a:path w="1584176" h="1008112">
                  <a:moveTo>
                    <a:pt x="0" y="0"/>
                  </a:moveTo>
                  <a:lnTo>
                    <a:pt x="1584176" y="0"/>
                  </a:lnTo>
                  <a:lnTo>
                    <a:pt x="1584176" y="576064"/>
                  </a:lnTo>
                  <a:lnTo>
                    <a:pt x="918102" y="576064"/>
                  </a:lnTo>
                  <a:lnTo>
                    <a:pt x="648072" y="1008112"/>
                  </a:lnTo>
                  <a:lnTo>
                    <a:pt x="648072" y="576064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锐智简" panose="00020600040101010101" charset="-122"/>
                <a:ea typeface="汉仪锐智简" panose="00020600040101010101" charset="-122"/>
              </a:endParaRPr>
            </a:p>
          </p:txBody>
        </p:sp>
        <p:sp>
          <p:nvSpPr>
            <p:cNvPr id="24" name="Rectangle 42"/>
            <p:cNvSpPr/>
            <p:nvPr/>
          </p:nvSpPr>
          <p:spPr>
            <a:xfrm flipH="1">
              <a:off x="7410912" y="2055820"/>
              <a:ext cx="2033513" cy="239954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algn="ctr">
                <a:lnSpc>
                  <a:spcPct val="80000"/>
                </a:lnSpc>
              </a:pPr>
              <a:r>
                <a:rPr lang="zh-CN" altLang="en-US" sz="2400" dirty="0" smtClean="0">
                  <a:solidFill>
                    <a:srgbClr val="FFFFFF"/>
                  </a:solidFill>
                  <a:latin typeface="汉仪锐智简" panose="00020600040101010101" charset="-122"/>
                  <a:ea typeface="汉仪锐智简" panose="00020600040101010101" charset="-122"/>
                </a:rPr>
                <a:t>添加标题</a:t>
              </a:r>
              <a:endParaRPr lang="zh-CN" altLang="en-US" sz="2400" b="1" dirty="0" smtClean="0">
                <a:solidFill>
                  <a:srgbClr val="FFFFFF"/>
                </a:solidFill>
                <a:latin typeface="汉仪锐智简" panose="00020600040101010101" charset="-122"/>
                <a:ea typeface="汉仪锐智简" panose="00020600040101010101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5" name="Rectangle 42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SpPr/>
          <p:nvPr/>
        </p:nvSpPr>
        <p:spPr>
          <a:xfrm flipH="1">
            <a:off x="8441786" y="2914944"/>
            <a:ext cx="3095422" cy="50405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>
              <a:lnSpc>
                <a:spcPct val="150000"/>
              </a:lnSpc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</a:rPr>
              <a:t>您的内容打在这里，或者通过复制您的文本后，在此框中选择粘贴，并选择只保留文字。</a:t>
            </a:r>
            <a:endParaRPr lang="zh-CN" altLang="en-US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汉仪旗黑-55简" panose="00020600040101010101" charset="-128"/>
              <a:sym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92722" y="316414"/>
            <a:ext cx="262509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zh-CN" altLang="en-US" sz="3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0" y="369768"/>
            <a:ext cx="854439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936889" y="369768"/>
            <a:ext cx="155833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7" grpId="0" bldLvl="0" animBg="1"/>
      <p:bldP spid="21" grpId="0" bldLvl="0" animBg="1"/>
      <p:bldP spid="25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0" y="824922"/>
            <a:ext cx="12192000" cy="3332464"/>
            <a:chOff x="0" y="824922"/>
            <a:chExt cx="12192000" cy="3332464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34780"/>
              <a:ext cx="12192000" cy="3312748"/>
            </a:xfrm>
            <a:prstGeom prst="rect">
              <a:avLst/>
            </a:prstGeom>
            <a:blipFill>
              <a:blip r:embed="rId1"/>
              <a:stretch>
                <a:fillRect l="-1665" r="-1649"/>
              </a:stretch>
            </a:blipFill>
          </p:spPr>
        </p:pic>
        <p:sp>
          <p:nvSpPr>
            <p:cNvPr id="8" name="矩形 7"/>
            <p:cNvSpPr/>
            <p:nvPr/>
          </p:nvSpPr>
          <p:spPr>
            <a:xfrm>
              <a:off x="11796215" y="824922"/>
              <a:ext cx="395785" cy="3332464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95785" y="496345"/>
            <a:ext cx="2733370" cy="5814240"/>
            <a:chOff x="8461829" y="496345"/>
            <a:chExt cx="2733370" cy="5814240"/>
          </a:xfrm>
        </p:grpSpPr>
        <p:sp>
          <p:nvSpPr>
            <p:cNvPr id="14" name="矩形 13"/>
            <p:cNvSpPr/>
            <p:nvPr/>
          </p:nvSpPr>
          <p:spPr>
            <a:xfrm>
              <a:off x="8461829" y="4157385"/>
              <a:ext cx="2733370" cy="2153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944932" y="4689163"/>
              <a:ext cx="1845945" cy="829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汉仪超粗宋简" panose="02010600000101010101" charset="-122"/>
                  <a:ea typeface="汉仪超粗宋简" panose="02010600000101010101" charset="-122"/>
                  <a:cs typeface="+mn-ea"/>
                  <a:sym typeface="+mn-lt"/>
                </a:rPr>
                <a:t>LOGO</a:t>
              </a:r>
              <a:endParaRPr lang="en-US" altLang="zh-CN" sz="4800" dirty="0" smtClean="0">
                <a:solidFill>
                  <a:schemeClr val="bg1"/>
                </a:solidFill>
                <a:latin typeface="汉仪超粗宋简" panose="02010600000101010101" charset="-122"/>
                <a:ea typeface="汉仪超粗宋简" panose="02010600000101010101" charset="-122"/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8974614" y="5519107"/>
              <a:ext cx="1706880" cy="39878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Arial" panose="020B0604020202020204" pitchFamily="34" charset="0"/>
                  <a:ea typeface="汉仪旗黑-55简" panose="00020600040101010101" charset="-128"/>
                </a:rPr>
                <a:t>输入企业名称</a:t>
              </a:r>
              <a:endPara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汉仪旗黑-55简" panose="00020600040101010101" charset="-128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8461829" y="496345"/>
              <a:ext cx="2733370" cy="3285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18" descr="7b0a20202020227461726765744d6f64756c65223a20226b6f6e6c696e65666f6e7473220a7d0a"/>
          <p:cNvSpPr txBox="1"/>
          <p:nvPr/>
        </p:nvSpPr>
        <p:spPr>
          <a:xfrm>
            <a:off x="3495084" y="4266667"/>
            <a:ext cx="74980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latin typeface="汉仪锐智简" panose="00020600040101010101" charset="-122"/>
                <a:ea typeface="汉仪锐智简" panose="00020600040101010101" charset="-122"/>
                <a:cs typeface="+mn-ea"/>
                <a:sym typeface="+mn-lt"/>
              </a:rPr>
              <a:t>农业有机生态</a:t>
            </a:r>
            <a:r>
              <a:rPr lang="zh-CN" altLang="en-US" sz="4800" dirty="0">
                <a:latin typeface="汉仪锐智简" panose="00020600040101010101" charset="-122"/>
                <a:ea typeface="汉仪锐智简" panose="00020600040101010101" charset="-122"/>
                <a:cs typeface="+mn-ea"/>
                <a:sym typeface="+mn-lt"/>
              </a:rPr>
              <a:t>发展</a:t>
            </a:r>
            <a:r>
              <a:rPr lang="zh-CN" altLang="en-US" sz="4800" dirty="0" smtClean="0">
                <a:latin typeface="汉仪锐智简" panose="00020600040101010101" charset="-122"/>
                <a:ea typeface="汉仪锐智简" panose="00020600040101010101" charset="-122"/>
                <a:cs typeface="+mn-ea"/>
                <a:sym typeface="+mn-lt"/>
              </a:rPr>
              <a:t>项目扶持</a:t>
            </a:r>
            <a:endParaRPr lang="zh-CN" altLang="en-US" sz="4800" dirty="0">
              <a:latin typeface="汉仪锐智简" panose="00020600040101010101" charset="-122"/>
              <a:ea typeface="汉仪锐智简" panose="00020600040101010101" charset="-122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189977" y="5859091"/>
            <a:ext cx="49834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汉仪旗黑-55简" panose="00020600040101010101" charset="-128"/>
                <a:ea typeface="汉仪旗黑-55简" panose="00020600040101010101" charset="-128"/>
              </a:rPr>
              <a:t>农业生态</a:t>
            </a:r>
            <a:r>
              <a:rPr lang="zh-CN" altLang="en-US" dirty="0" smtClean="0">
                <a:latin typeface="汉仪旗黑-55简" panose="00020600040101010101" charset="-128"/>
                <a:ea typeface="汉仪旗黑-55简" panose="00020600040101010101" charset="-128"/>
              </a:rPr>
              <a:t>发展、农业项目推广、农产品种植模板</a:t>
            </a:r>
            <a:endParaRPr lang="zh-CN" altLang="en-US" dirty="0">
              <a:latin typeface="汉仪旗黑-55简" panose="00020600040101010101" charset="-128"/>
              <a:ea typeface="汉仪旗黑-55简" panose="00020600040101010101" charset="-128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530122" y="5001631"/>
            <a:ext cx="677141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CN" sz="1600" dirty="0">
                <a:latin typeface="汉仪旗黑-55简" panose="00020600040101010101" charset="-128"/>
                <a:ea typeface="汉仪旗黑-55简" panose="00020600040101010101" charset="-128"/>
              </a:rPr>
              <a:t>Type your content here, or after copying your text, choose Paste in this box, and choose to keep only the text.</a:t>
            </a:r>
            <a:endParaRPr lang="en-US" altLang="zh-CN" sz="1600" dirty="0">
              <a:latin typeface="汉仪旗黑-55简" panose="00020600040101010101" charset="-128"/>
              <a:ea typeface="汉仪旗黑-55简" panose="00020600040101010101" charset="-128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495084" y="5959225"/>
            <a:ext cx="694893" cy="10557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旗黑-55简" panose="00020600040101010101" charset="-128"/>
              <a:ea typeface="汉仪旗黑-55简" panose="00020600040101010101" charset="-128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1035" y="2941320"/>
            <a:ext cx="1452880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800">
                <a:solidFill>
                  <a:srgbClr val="222222">
                    <a:alpha val="60000"/>
                  </a:srgbClr>
                </a:solidFill>
                <a:latin typeface="汉仪旗黑-55简" panose="00020600040101010101" charset="-128"/>
                <a:ea typeface="汉仪旗黑-55简" panose="00020600040101010101" charset="-128"/>
                <a:cs typeface="+mn-ea"/>
                <a:sym typeface="+mn-lt"/>
              </a:rPr>
              <a:t>中文｜字体名称</a:t>
            </a:r>
            <a:endParaRPr lang="zh-CN" altLang="en-US" sz="800">
              <a:solidFill>
                <a:srgbClr val="222222">
                  <a:alpha val="60000"/>
                </a:srgbClr>
              </a:solidFill>
              <a:latin typeface="汉仪旗黑-55简" panose="00020600040101010101" charset="-128"/>
              <a:ea typeface="汉仪旗黑-55简" panose="00020600040101010101" charset="-128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1985" y="3180715"/>
            <a:ext cx="31572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000" dirty="0"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汉仪旗黑-55简</a:t>
            </a:r>
            <a:endParaRPr lang="zh-CN" altLang="en-US" sz="2000" dirty="0"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743585" y="3656743"/>
            <a:ext cx="3060065" cy="0"/>
          </a:xfrm>
          <a:prstGeom prst="line">
            <a:avLst/>
          </a:prstGeom>
          <a:ln w="9525">
            <a:solidFill>
              <a:srgbClr val="222222">
                <a:alpha val="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654685" y="2079625"/>
            <a:ext cx="1080770" cy="2184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zh-CN" altLang="en-US" sz="800" dirty="0">
                <a:solidFill>
                  <a:srgbClr val="222222">
                    <a:alpha val="60000"/>
                  </a:srgbClr>
                </a:solidFill>
                <a:latin typeface="汉仪旗黑-55简" panose="00020600040101010101" charset="-128"/>
                <a:ea typeface="汉仪旗黑-55简" panose="00020600040101010101" charset="-128"/>
                <a:cs typeface="+mn-ea"/>
                <a:sym typeface="+mn-lt"/>
              </a:rPr>
              <a:t>中文｜字体名称</a:t>
            </a:r>
            <a:endParaRPr lang="zh-CN" altLang="en-US" sz="800" dirty="0">
              <a:solidFill>
                <a:srgbClr val="222222">
                  <a:alpha val="60000"/>
                </a:srgbClr>
              </a:solidFill>
              <a:latin typeface="汉仪旗黑-55简" panose="00020600040101010101" charset="-128"/>
              <a:ea typeface="汉仪旗黑-55简" panose="00020600040101010101" charset="-128"/>
              <a:cs typeface="+mn-ea"/>
              <a:sym typeface="+mn-lt"/>
            </a:endParaRPr>
          </a:p>
        </p:txBody>
      </p:sp>
      <p:sp>
        <p:nvSpPr>
          <p:cNvPr id="8" name="文本框 7" descr="7b0a20202020227461726765744d6f64756c65223a20226b6f6e6c696e65666f6e7473220a7d0a"/>
          <p:cNvSpPr txBox="1"/>
          <p:nvPr/>
        </p:nvSpPr>
        <p:spPr>
          <a:xfrm>
            <a:off x="637540" y="2197100"/>
            <a:ext cx="31572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000" dirty="0">
                <a:latin typeface="汉仪锐智简" panose="00020600040101010101" charset="-122"/>
                <a:ea typeface="汉仪锐智简" panose="00020600040101010101" charset="-122"/>
                <a:cs typeface="汉仪旗黑-55简" panose="00020600040101010101" charset="-128"/>
                <a:sym typeface="+mn-lt"/>
              </a:rPr>
              <a:t>汉仪锐智简</a:t>
            </a:r>
            <a:endParaRPr lang="zh-CN" altLang="en-US" sz="2000" dirty="0">
              <a:latin typeface="汉仪锐智简" panose="00020600040101010101" charset="-122"/>
              <a:ea typeface="汉仪锐智简" panose="00020600040101010101" charset="-122"/>
              <a:cs typeface="汉仪旗黑-55简" panose="00020600040101010101" charset="-128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737870" y="2719705"/>
            <a:ext cx="3060065" cy="0"/>
          </a:xfrm>
          <a:prstGeom prst="line">
            <a:avLst/>
          </a:prstGeom>
          <a:ln w="9525">
            <a:solidFill>
              <a:srgbClr val="222222">
                <a:alpha val="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637540" y="1189990"/>
            <a:ext cx="9874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2832"/>
                </a:solidFill>
                <a:latin typeface="汉仪旗黑-55简" panose="00020600040101010101" charset="-128"/>
                <a:ea typeface="汉仪旗黑-55简" panose="00020600040101010101" charset="-128"/>
                <a:cs typeface="+mn-ea"/>
                <a:sym typeface="+mn-lt"/>
              </a:rPr>
              <a:t>01</a:t>
            </a:r>
            <a:endParaRPr lang="en-US" sz="3600" b="1" dirty="0">
              <a:solidFill>
                <a:srgbClr val="FF2832"/>
              </a:solidFill>
              <a:latin typeface="汉仪旗黑-55简" panose="00020600040101010101" charset="-128"/>
              <a:ea typeface="汉仪旗黑-55简" panose="00020600040101010101" charset="-128"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252855" y="1313180"/>
            <a:ext cx="14516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222222"/>
                </a:solidFill>
                <a:latin typeface="汉仪旗黑-55简" panose="00020600040101010101" charset="-128"/>
                <a:ea typeface="汉仪旗黑-55简" panose="00020600040101010101" charset="-128"/>
                <a:cs typeface="+mn-ea"/>
                <a:sym typeface="+mn-lt"/>
              </a:rPr>
              <a:t>字体说明</a:t>
            </a:r>
            <a:endParaRPr lang="zh-CN" altLang="en-US" sz="2000" b="1">
              <a:solidFill>
                <a:srgbClr val="222222"/>
              </a:solidFill>
              <a:latin typeface="汉仪旗黑-55简" panose="00020600040101010101" charset="-128"/>
              <a:ea typeface="汉仪旗黑-55简" panose="00020600040101010101" charset="-128"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41985" y="5186283"/>
            <a:ext cx="329819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【说明】</a:t>
            </a: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模板中使用的字体为</a:t>
            </a:r>
            <a:r>
              <a:rPr lang="en-US" altLang="zh-CN" sz="7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【</a:t>
            </a:r>
            <a:r>
              <a: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汉仪锐智简</a:t>
            </a:r>
            <a:r>
              <a:rPr lang="en-US" altLang="zh-CN" sz="7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】【</a:t>
            </a:r>
            <a:r>
              <a: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汉仪旗黑-55简</a:t>
            </a:r>
            <a:r>
              <a:rPr lang="en-US" altLang="zh-CN" sz="7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】</a:t>
            </a:r>
            <a:endParaRPr lang="en-US" altLang="zh-CN" sz="700" dirty="0" smtClean="0">
              <a:solidFill>
                <a:schemeClr val="tx1">
                  <a:lumMod val="50000"/>
                  <a:lumOff val="50000"/>
                </a:schemeClr>
              </a:solidFill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7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仅</a:t>
            </a:r>
            <a:r>
              <a: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限于个人学习、研究或欣赏目的使用， </a:t>
            </a:r>
            <a:endParaRPr lang="en-US" altLang="zh-CN" sz="700" dirty="0" smtClean="0">
              <a:solidFill>
                <a:schemeClr val="tx1">
                  <a:lumMod val="50000"/>
                  <a:lumOff val="50000"/>
                </a:schemeClr>
              </a:solidFill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7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如</a:t>
            </a:r>
            <a:r>
              <a: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需商用请您自行向版权方购买、获取商用版权。</a:t>
            </a: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166235" y="1418467"/>
            <a:ext cx="0" cy="4319905"/>
          </a:xfrm>
          <a:prstGeom prst="line">
            <a:avLst/>
          </a:prstGeom>
          <a:ln w="9525">
            <a:solidFill>
              <a:srgbClr val="222222">
                <a:alpha val="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4467225" y="1189990"/>
            <a:ext cx="9874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2832"/>
                </a:solidFill>
                <a:latin typeface="汉仪旗黑-55简" panose="00020600040101010101" charset="-128"/>
                <a:ea typeface="汉仪旗黑-55简" panose="00020600040101010101" charset="-128"/>
                <a:cs typeface="+mn-ea"/>
                <a:sym typeface="+mn-lt"/>
              </a:rPr>
              <a:t>02</a:t>
            </a:r>
            <a:endParaRPr lang="en-US" sz="3600" b="1" dirty="0">
              <a:solidFill>
                <a:srgbClr val="FF2832"/>
              </a:solidFill>
              <a:latin typeface="汉仪旗黑-55简" panose="00020600040101010101" charset="-128"/>
              <a:ea typeface="汉仪旗黑-55简" panose="00020600040101010101" charset="-128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116830" y="1313180"/>
            <a:ext cx="14516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222222"/>
                </a:solidFill>
                <a:latin typeface="汉仪旗黑-55简" panose="00020600040101010101" charset="-128"/>
                <a:ea typeface="汉仪旗黑-55简" panose="00020600040101010101" charset="-128"/>
                <a:cs typeface="+mn-ea"/>
                <a:sym typeface="+mn-lt"/>
              </a:rPr>
              <a:t>素材说明</a:t>
            </a:r>
            <a:endParaRPr lang="zh-CN" altLang="en-US" sz="2000" b="1">
              <a:solidFill>
                <a:srgbClr val="222222"/>
              </a:solidFill>
              <a:latin typeface="汉仪旗黑-55简" panose="00020600040101010101" charset="-128"/>
              <a:ea typeface="汉仪旗黑-55简" panose="00020600040101010101" charset="-128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467225" y="2037715"/>
            <a:ext cx="81724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000" b="1">
                <a:solidFill>
                  <a:srgbClr val="222222"/>
                </a:solidFill>
                <a:latin typeface="汉仪旗黑-55简" panose="00020600040101010101" charset="-128"/>
                <a:ea typeface="汉仪旗黑-55简" panose="00020600040101010101" charset="-128"/>
                <a:cs typeface="+mn-ea"/>
                <a:sym typeface="+mn-lt"/>
              </a:rPr>
              <a:t>图片：</a:t>
            </a:r>
            <a:endParaRPr lang="zh-CN" altLang="en-US" sz="1000" b="1">
              <a:solidFill>
                <a:srgbClr val="222222"/>
              </a:solidFill>
              <a:latin typeface="汉仪旗黑-55简" panose="00020600040101010101" charset="-128"/>
              <a:ea typeface="汉仪旗黑-55简" panose="00020600040101010101" charset="-128"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467225" y="2319655"/>
            <a:ext cx="3326130" cy="450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auto">
              <a:lnSpc>
                <a:spcPts val="1400"/>
              </a:lnSpc>
            </a:pPr>
            <a:r>
              <a:rPr lang="zh-CN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模板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中使用的图片</a:t>
            </a:r>
            <a:r>
              <a:rPr lang="zh-CN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来源于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【</a:t>
            </a:r>
            <a:r>
              <a:rPr lang="en-US" altLang="zh-CN" sz="8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pixabay</a:t>
            </a: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 </a:t>
            </a:r>
            <a:r>
              <a:rPr lang="zh-CN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、</a:t>
            </a:r>
            <a:r>
              <a:rPr lang="en-US" altLang="zh-CN" sz="8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freepik</a:t>
            </a: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 】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 </a:t>
            </a:r>
            <a:r>
              <a:rPr lang="zh-CN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，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该图片具有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CC0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共享协议，您可在遵循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CC0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共享协议的情况下使用。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467225" y="2999740"/>
            <a:ext cx="81724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000" b="1">
                <a:solidFill>
                  <a:srgbClr val="222222"/>
                </a:solidFill>
                <a:latin typeface="汉仪旗黑-55简" panose="00020600040101010101" charset="-128"/>
                <a:ea typeface="汉仪旗黑-55简" panose="00020600040101010101" charset="-128"/>
                <a:cs typeface="+mn-ea"/>
                <a:sym typeface="+mn-lt"/>
              </a:rPr>
              <a:t>素材：</a:t>
            </a:r>
            <a:endParaRPr lang="zh-CN" altLang="en-US" sz="1000" b="1">
              <a:solidFill>
                <a:srgbClr val="222222"/>
              </a:solidFill>
              <a:latin typeface="汉仪旗黑-55简" panose="00020600040101010101" charset="-128"/>
              <a:ea typeface="汉仪旗黑-55简" panose="00020600040101010101" charset="-128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472747" y="3255497"/>
            <a:ext cx="32308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ea"/>
              </a:rPr>
              <a:t>模板中使用的素材来源于【</a:t>
            </a:r>
            <a:r>
              <a:rPr lang="en-US" altLang="zh-CN" sz="8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freepik</a:t>
            </a: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 </a:t>
            </a:r>
            <a:r>
              <a:rPr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ea"/>
              </a:rPr>
              <a:t>】，该素材具有CC0共享协议，您可在遵循CC0共享协议的情况下使用。</a:t>
            </a:r>
            <a:endParaRPr sz="800" dirty="0">
              <a:solidFill>
                <a:schemeClr val="tx1">
                  <a:lumMod val="50000"/>
                  <a:lumOff val="50000"/>
                </a:schemeClr>
              </a:solidFill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  <a:sym typeface="+mn-ea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7988300" y="1418467"/>
            <a:ext cx="0" cy="4319905"/>
          </a:xfrm>
          <a:prstGeom prst="line">
            <a:avLst/>
          </a:prstGeom>
          <a:ln w="9525">
            <a:solidFill>
              <a:srgbClr val="222222">
                <a:alpha val="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8277860" y="1189990"/>
            <a:ext cx="9874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2832"/>
                </a:solidFill>
                <a:latin typeface="汉仪旗黑-55简" panose="00020600040101010101" charset="-128"/>
                <a:ea typeface="汉仪旗黑-55简" panose="00020600040101010101" charset="-128"/>
                <a:cs typeface="+mn-ea"/>
                <a:sym typeface="+mn-lt"/>
              </a:rPr>
              <a:t>03</a:t>
            </a:r>
            <a:endParaRPr lang="en-US" sz="3600" b="1" dirty="0">
              <a:solidFill>
                <a:srgbClr val="FF2832"/>
              </a:solidFill>
              <a:latin typeface="汉仪旗黑-55简" panose="00020600040101010101" charset="-128"/>
              <a:ea typeface="汉仪旗黑-55简" panose="00020600040101010101" charset="-128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927465" y="1313180"/>
            <a:ext cx="14516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222222"/>
                </a:solidFill>
                <a:latin typeface="汉仪旗黑-55简" panose="00020600040101010101" charset="-128"/>
                <a:ea typeface="汉仪旗黑-55简" panose="00020600040101010101" charset="-128"/>
                <a:cs typeface="+mn-ea"/>
                <a:sym typeface="+mn-lt"/>
              </a:rPr>
              <a:t>母版说明</a:t>
            </a:r>
            <a:endParaRPr lang="zh-CN" altLang="en-US" sz="2000" b="1">
              <a:solidFill>
                <a:srgbClr val="222222"/>
              </a:solidFill>
              <a:latin typeface="汉仪旗黑-55简" panose="00020600040101010101" charset="-128"/>
              <a:ea typeface="汉仪旗黑-55简" panose="00020600040101010101" charset="-128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300085" y="1995170"/>
            <a:ext cx="3230880" cy="424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1300"/>
              </a:lnSpc>
            </a:pPr>
            <a:r>
              <a:rPr lang="zh-CN" altLang="en-US" sz="800">
                <a:solidFill>
                  <a:srgbClr val="222222">
                    <a:alpha val="60000"/>
                  </a:srgb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使用本套PPT模板时，若在操作界面鼠标不可选取的内容，可以在幻灯片母版中进行查看和编辑，具体操作如下：</a:t>
            </a:r>
            <a:endParaRPr lang="zh-CN" altLang="en-US" sz="800">
              <a:solidFill>
                <a:srgbClr val="222222">
                  <a:alpha val="60000"/>
                </a:srgbClr>
              </a:solidFill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278495" y="2526030"/>
            <a:ext cx="3230880" cy="62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fontAlgn="auto">
              <a:lnSpc>
                <a:spcPts val="1400"/>
              </a:lnSpc>
            </a:pPr>
            <a:r>
              <a:rPr lang="zh-CN" altLang="en-US" sz="800" b="1">
                <a:solidFill>
                  <a:srgbClr val="222222"/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1、点击【视图】</a:t>
            </a:r>
            <a:endParaRPr lang="zh-CN" altLang="en-US" sz="800" b="1">
              <a:solidFill>
                <a:srgbClr val="222222"/>
              </a:solidFill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  <a:sym typeface="+mn-lt"/>
            </a:endParaRPr>
          </a:p>
          <a:p>
            <a:pPr lvl="0" algn="l" fontAlgn="auto">
              <a:lnSpc>
                <a:spcPts val="1400"/>
              </a:lnSpc>
            </a:pPr>
            <a:r>
              <a:rPr lang="zh-CN" altLang="en-US" sz="800" b="1">
                <a:solidFill>
                  <a:srgbClr val="222222"/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2、选择【幻灯片母版】，即可查看/编辑母版内容</a:t>
            </a:r>
            <a:endParaRPr lang="zh-CN" altLang="en-US" sz="800" b="1">
              <a:solidFill>
                <a:srgbClr val="222222"/>
              </a:solidFill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  <a:sym typeface="+mn-lt"/>
            </a:endParaRPr>
          </a:p>
          <a:p>
            <a:pPr lvl="0" algn="l" fontAlgn="auto">
              <a:lnSpc>
                <a:spcPts val="1400"/>
              </a:lnSpc>
            </a:pPr>
            <a:r>
              <a:rPr lang="zh-CN" altLang="en-US" sz="800" b="1">
                <a:solidFill>
                  <a:srgbClr val="222222"/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3、查看/编辑完成后，点击【关闭】即可</a:t>
            </a:r>
            <a:endParaRPr lang="zh-CN" altLang="en-US" sz="800" b="1">
              <a:solidFill>
                <a:srgbClr val="222222"/>
              </a:solidFill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  <a:sym typeface="+mn-lt"/>
            </a:endParaRPr>
          </a:p>
        </p:txBody>
      </p:sp>
      <p:pic>
        <p:nvPicPr>
          <p:cNvPr id="25" name="图片 24" descr="母版说明配图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8372475" y="3328670"/>
            <a:ext cx="3063875" cy="2226945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0" y="406744"/>
            <a:ext cx="5423093" cy="369569"/>
            <a:chOff x="0" y="861"/>
            <a:chExt cx="11387" cy="776"/>
          </a:xfrm>
        </p:grpSpPr>
        <p:sp>
          <p:nvSpPr>
            <p:cNvPr id="29" name="矩形 28"/>
            <p:cNvSpPr/>
            <p:nvPr/>
          </p:nvSpPr>
          <p:spPr>
            <a:xfrm>
              <a:off x="0" y="861"/>
              <a:ext cx="170" cy="737"/>
            </a:xfrm>
            <a:prstGeom prst="rect">
              <a:avLst/>
            </a:prstGeom>
            <a:solidFill>
              <a:srgbClr val="FF28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>
                  <a:solidFill>
                    <a:schemeClr val="lt1"/>
                  </a:solidFill>
                </a:defRPr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旗黑-55简" panose="00020600040101010101" charset="-128"/>
                <a:ea typeface="汉仪旗黑-55简" panose="00020600040101010101" charset="-128"/>
                <a:cs typeface="+mn-cs"/>
              </a:endParaRPr>
            </a:p>
          </p:txBody>
        </p:sp>
        <p:sp>
          <p:nvSpPr>
            <p:cNvPr id="30" name="文本框 5"/>
            <p:cNvSpPr txBox="1"/>
            <p:nvPr/>
          </p:nvSpPr>
          <p:spPr>
            <a:xfrm>
              <a:off x="170" y="864"/>
              <a:ext cx="5869" cy="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汉仪旗黑-55简" panose="00020600040101010101" charset="-128"/>
                  <a:ea typeface="汉仪旗黑-55简" panose="00020600040101010101" charset="-128"/>
                  <a:cs typeface="汉仪旗黑-55简" panose="00020600040101010101" charset="-128"/>
                </a:rPr>
                <a:t>稻壳儿</a:t>
              </a: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汉仪旗黑-55简" panose="00020600040101010101" charset="-128"/>
                  <a:ea typeface="汉仪旗黑-55简" panose="00020600040101010101" charset="-128"/>
                  <a:cs typeface="汉仪旗黑-55简" panose="00020600040101010101" charset="-128"/>
                </a:rPr>
                <a:t>PPT</a:t>
              </a: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汉仪旗黑-55简" panose="00020600040101010101" charset="-128"/>
                  <a:ea typeface="汉仪旗黑-55简" panose="00020600040101010101" charset="-128"/>
                  <a:cs typeface="汉仪旗黑-55简" panose="00020600040101010101" charset="-128"/>
                </a:rPr>
                <a:t>模板使用说明</a:t>
              </a: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</a:endParaRPr>
            </a:p>
          </p:txBody>
        </p:sp>
        <p:sp>
          <p:nvSpPr>
            <p:cNvPr id="31" name="文本框 6"/>
            <p:cNvSpPr txBox="1"/>
            <p:nvPr/>
          </p:nvSpPr>
          <p:spPr>
            <a:xfrm>
              <a:off x="5474" y="1013"/>
              <a:ext cx="5913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900" b="0" i="0" u="none" strike="noStrike" kern="1200" cap="none" spc="0" normalizeH="0" baseline="0" noProof="0">
                  <a:ln>
                    <a:noFill/>
                  </a:ln>
                  <a:solidFill>
                    <a:srgbClr val="222222">
                      <a:alpha val="60000"/>
                    </a:srgbClr>
                  </a:solidFill>
                  <a:effectLst/>
                  <a:uLnTx/>
                  <a:uFillTx/>
                  <a:latin typeface="汉仪旗黑-55简" panose="00020600040101010101" charset="-128"/>
                  <a:ea typeface="汉仪旗黑-55简" panose="00020600040101010101" charset="-128"/>
                  <a:cs typeface="+mn-cs"/>
                </a:rPr>
                <a:t>（本页为说明页，用户使用模板时可删除本页内容）</a:t>
              </a:r>
              <a:endPara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rgbClr val="222222">
                    <a:alpha val="60000"/>
                  </a:srgbClr>
                </a:solidFill>
                <a:effectLst/>
                <a:uLnTx/>
                <a:uFillTx/>
                <a:latin typeface="汉仪旗黑-55简" panose="00020600040101010101" charset="-128"/>
                <a:ea typeface="汉仪旗黑-55简" panose="00020600040101010101" charset="-128"/>
                <a:cs typeface="+mn-cs"/>
              </a:endParaRPr>
            </a:p>
          </p:txBody>
        </p:sp>
      </p:grp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旗黑-55简" panose="00020600040101010101" charset="-128"/>
              <a:ea typeface="汉仪旗黑-55简" panose="00020600040101010101" charset="-128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89965" y="5809615"/>
            <a:ext cx="1923415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" u="sng" dirty="0">
                <a:solidFill>
                  <a:srgbClr val="FF2832">
                    <a:alpha val="60000"/>
                  </a:srgbClr>
                </a:solidFill>
                <a:latin typeface="汉仪旗黑-55简" panose="00020600040101010101" charset="-128"/>
                <a:ea typeface="汉仪旗黑-55简" panose="00020600040101010101" charset="-128"/>
                <a:cs typeface="+mn-ea"/>
                <a:sym typeface="+mn-lt"/>
              </a:rPr>
              <a:t>https://www.docer.com</a:t>
            </a:r>
            <a:endParaRPr lang="zh-CN" altLang="en-US" sz="800" u="sng" dirty="0">
              <a:solidFill>
                <a:srgbClr val="FF2832">
                  <a:alpha val="60000"/>
                </a:srgbClr>
              </a:solidFill>
              <a:latin typeface="汉仪旗黑-55简" panose="00020600040101010101" charset="-128"/>
              <a:ea typeface="汉仪旗黑-55简" panose="00020600040101010101" charset="-128"/>
              <a:cs typeface="+mn-ea"/>
              <a:sym typeface="+mn-lt"/>
            </a:endParaRPr>
          </a:p>
        </p:txBody>
      </p:sp>
      <p:pic>
        <p:nvPicPr>
          <p:cNvPr id="27" name="图片 26" descr="PPT模板-品牌介绍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083945" y="4745355"/>
            <a:ext cx="1011555" cy="1011555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4032250" y="894715"/>
            <a:ext cx="3564890" cy="963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3400"/>
              </a:lnSpc>
            </a:pPr>
            <a:r>
              <a:rPr lang="en-US" sz="2400" b="1" dirty="0">
                <a:solidFill>
                  <a:srgbClr val="222222"/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60+</a:t>
            </a:r>
            <a:r>
              <a:rPr lang="zh-CN" altLang="en-US" sz="2400" b="1" dirty="0">
                <a:solidFill>
                  <a:srgbClr val="222222"/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项内容服务特权</a:t>
            </a:r>
            <a:endParaRPr lang="zh-CN" altLang="en-US" sz="2400" b="1" dirty="0">
              <a:solidFill>
                <a:srgbClr val="222222"/>
              </a:solidFill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  <a:sym typeface="+mn-lt"/>
            </a:endParaRPr>
          </a:p>
          <a:p>
            <a:pPr fontAlgn="auto">
              <a:lnSpc>
                <a:spcPts val="3400"/>
              </a:lnSpc>
            </a:pPr>
            <a:r>
              <a:rPr lang="zh-CN" altLang="en-US" sz="2400" b="1" dirty="0">
                <a:solidFill>
                  <a:srgbClr val="222222"/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提供极致办公体验</a:t>
            </a:r>
            <a:endParaRPr lang="zh-CN" altLang="en-US" sz="2400" b="1" dirty="0">
              <a:solidFill>
                <a:srgbClr val="222222"/>
              </a:solidFill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039235" y="1921510"/>
            <a:ext cx="7200265" cy="1116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2000"/>
              </a:lnSpc>
            </a:pPr>
            <a:r>
              <a:rPr lang="zh-CN" altLang="en-US" sz="1200" dirty="0">
                <a:solidFill>
                  <a:srgbClr val="222222"/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稻壳儿（Docer）内容资源全面，质量精美专业，涵盖模板、图表、字体、图标、图片、艺术字、文库等多种资源品类；覆盖总结汇报、求职简历、教师备课、论文答辩、数据分析等超过200个文档使用场景；服务教育、金融、人资、行政、新媒体等多个行业人群。帮助用户提升工作学习质量与效率，简单创作，轻松表达。</a:t>
            </a:r>
            <a:endParaRPr lang="zh-CN" altLang="en-US" sz="1200" dirty="0">
              <a:solidFill>
                <a:srgbClr val="222222"/>
              </a:solidFill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  <a:sym typeface="+mn-lt"/>
            </a:endParaRPr>
          </a:p>
        </p:txBody>
      </p:sp>
      <p:pic>
        <p:nvPicPr>
          <p:cNvPr id="30" name="图片 29" descr="稻壳新logo-标准版-加品牌背书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83945" y="983615"/>
            <a:ext cx="1642745" cy="503555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4065905" y="3237865"/>
            <a:ext cx="5670550" cy="802640"/>
            <a:chOff x="6403" y="5099"/>
            <a:chExt cx="8930" cy="1264"/>
          </a:xfrm>
        </p:grpSpPr>
        <p:pic>
          <p:nvPicPr>
            <p:cNvPr id="32" name="图片 31" descr="素材图标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505" y="5099"/>
              <a:ext cx="8727" cy="727"/>
            </a:xfrm>
            <a:prstGeom prst="rect">
              <a:avLst/>
            </a:prstGeom>
          </p:spPr>
        </p:pic>
        <p:sp>
          <p:nvSpPr>
            <p:cNvPr id="33" name="文本框 32"/>
            <p:cNvSpPr txBox="1"/>
            <p:nvPr/>
          </p:nvSpPr>
          <p:spPr>
            <a:xfrm>
              <a:off x="6403" y="5816"/>
              <a:ext cx="934" cy="547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 fontAlgn="ctr">
                <a:lnSpc>
                  <a:spcPts val="2000"/>
                </a:lnSpc>
              </a:pPr>
              <a:r>
                <a:rPr lang="zh-CN" altLang="en-US" sz="1000" dirty="0">
                  <a:solidFill>
                    <a:srgbClr val="222222"/>
                  </a:solidFill>
                  <a:latin typeface="汉仪旗黑-55简" panose="00020600040101010101" charset="-128"/>
                  <a:ea typeface="汉仪旗黑-55简" panose="00020600040101010101" charset="-128"/>
                  <a:cs typeface="+mn-ea"/>
                  <a:sym typeface="+mn-lt"/>
                </a:rPr>
                <a:t>模板</a:t>
              </a:r>
              <a:endParaRPr lang="zh-CN" altLang="en-US" sz="1000" dirty="0">
                <a:solidFill>
                  <a:srgbClr val="222222"/>
                </a:solidFill>
                <a:latin typeface="汉仪旗黑-55简" panose="00020600040101010101" charset="-128"/>
                <a:ea typeface="汉仪旗黑-55简" panose="00020600040101010101" charset="-128"/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704" y="5816"/>
              <a:ext cx="934" cy="547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 fontAlgn="ctr">
                <a:lnSpc>
                  <a:spcPts val="2000"/>
                </a:lnSpc>
              </a:pPr>
              <a:r>
                <a:rPr lang="zh-CN" altLang="en-US" sz="1000" dirty="0">
                  <a:solidFill>
                    <a:srgbClr val="222222"/>
                  </a:solidFill>
                  <a:latin typeface="汉仪旗黑-55简" panose="00020600040101010101" charset="-128"/>
                  <a:ea typeface="汉仪旗黑-55简" panose="00020600040101010101" charset="-128"/>
                  <a:cs typeface="+mn-ea"/>
                  <a:sym typeface="+mn-lt"/>
                </a:rPr>
                <a:t>图表</a:t>
              </a:r>
              <a:endParaRPr lang="zh-CN" altLang="en-US" sz="1000" dirty="0">
                <a:solidFill>
                  <a:srgbClr val="222222"/>
                </a:solidFill>
                <a:latin typeface="汉仪旗黑-55简" panose="00020600040101010101" charset="-128"/>
                <a:ea typeface="汉仪旗黑-55简" panose="00020600040101010101" charset="-128"/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9057" y="5816"/>
              <a:ext cx="934" cy="547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 fontAlgn="ctr">
                <a:lnSpc>
                  <a:spcPts val="2000"/>
                </a:lnSpc>
              </a:pPr>
              <a:r>
                <a:rPr lang="zh-CN" altLang="en-US" sz="1000" dirty="0">
                  <a:solidFill>
                    <a:srgbClr val="222222"/>
                  </a:solidFill>
                  <a:latin typeface="汉仪旗黑-55简" panose="00020600040101010101" charset="-128"/>
                  <a:ea typeface="汉仪旗黑-55简" panose="00020600040101010101" charset="-128"/>
                  <a:cs typeface="+mn-ea"/>
                  <a:sym typeface="+mn-lt"/>
                </a:rPr>
                <a:t>字体</a:t>
              </a:r>
              <a:endParaRPr lang="zh-CN" altLang="en-US" sz="1000" dirty="0">
                <a:solidFill>
                  <a:srgbClr val="222222"/>
                </a:solidFill>
                <a:latin typeface="汉仪旗黑-55简" panose="00020600040101010101" charset="-128"/>
                <a:ea typeface="汉仪旗黑-55简" panose="00020600040101010101" charset="-128"/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0401" y="5816"/>
              <a:ext cx="934" cy="547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 fontAlgn="ctr">
                <a:lnSpc>
                  <a:spcPts val="2000"/>
                </a:lnSpc>
              </a:pPr>
              <a:r>
                <a:rPr lang="zh-CN" altLang="en-US" sz="1000" dirty="0">
                  <a:solidFill>
                    <a:srgbClr val="222222"/>
                  </a:solidFill>
                  <a:latin typeface="汉仪旗黑-55简" panose="00020600040101010101" charset="-128"/>
                  <a:ea typeface="汉仪旗黑-55简" panose="00020600040101010101" charset="-128"/>
                  <a:cs typeface="+mn-ea"/>
                  <a:sym typeface="+mn-lt"/>
                </a:rPr>
                <a:t>图标</a:t>
              </a:r>
              <a:endParaRPr lang="zh-CN" altLang="en-US" sz="1000" dirty="0">
                <a:solidFill>
                  <a:srgbClr val="222222"/>
                </a:solidFill>
                <a:latin typeface="汉仪旗黑-55简" panose="00020600040101010101" charset="-128"/>
                <a:ea typeface="汉仪旗黑-55简" panose="00020600040101010101" charset="-128"/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1745" y="5816"/>
              <a:ext cx="934" cy="547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 fontAlgn="ctr">
                <a:lnSpc>
                  <a:spcPts val="2000"/>
                </a:lnSpc>
              </a:pPr>
              <a:r>
                <a:rPr lang="zh-CN" altLang="en-US" sz="1000" dirty="0">
                  <a:solidFill>
                    <a:srgbClr val="222222"/>
                  </a:solidFill>
                  <a:latin typeface="汉仪旗黑-55简" panose="00020600040101010101" charset="-128"/>
                  <a:ea typeface="汉仪旗黑-55简" panose="00020600040101010101" charset="-128"/>
                  <a:cs typeface="+mn-ea"/>
                  <a:sym typeface="+mn-lt"/>
                </a:rPr>
                <a:t>图片</a:t>
              </a:r>
              <a:endParaRPr lang="zh-CN" altLang="en-US" sz="1000" dirty="0">
                <a:solidFill>
                  <a:srgbClr val="222222"/>
                </a:solidFill>
                <a:latin typeface="汉仪旗黑-55简" panose="00020600040101010101" charset="-128"/>
                <a:ea typeface="汉仪旗黑-55简" panose="00020600040101010101" charset="-128"/>
                <a:cs typeface="+mn-ea"/>
                <a:sym typeface="+mn-lt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3026" y="5816"/>
              <a:ext cx="1027" cy="547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 fontAlgn="ctr">
                <a:lnSpc>
                  <a:spcPts val="2000"/>
                </a:lnSpc>
              </a:pPr>
              <a:r>
                <a:rPr lang="zh-CN" altLang="en-US" sz="1000" dirty="0">
                  <a:solidFill>
                    <a:srgbClr val="222222"/>
                  </a:solidFill>
                  <a:latin typeface="汉仪旗黑-55简" panose="00020600040101010101" charset="-128"/>
                  <a:ea typeface="汉仪旗黑-55简" panose="00020600040101010101" charset="-128"/>
                  <a:cs typeface="+mn-ea"/>
                  <a:sym typeface="+mn-lt"/>
                </a:rPr>
                <a:t>艺术字</a:t>
              </a:r>
              <a:endParaRPr lang="zh-CN" altLang="en-US" sz="1000" dirty="0">
                <a:solidFill>
                  <a:srgbClr val="222222"/>
                </a:solidFill>
                <a:latin typeface="汉仪旗黑-55简" panose="00020600040101010101" charset="-128"/>
                <a:ea typeface="汉仪旗黑-55简" panose="00020600040101010101" charset="-128"/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4399" y="5816"/>
              <a:ext cx="934" cy="547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 fontAlgn="ctr">
                <a:lnSpc>
                  <a:spcPts val="2000"/>
                </a:lnSpc>
              </a:pPr>
              <a:r>
                <a:rPr lang="zh-CN" altLang="en-US" sz="1000" dirty="0">
                  <a:solidFill>
                    <a:srgbClr val="222222"/>
                  </a:solidFill>
                  <a:latin typeface="汉仪旗黑-55简" panose="00020600040101010101" charset="-128"/>
                  <a:ea typeface="汉仪旗黑-55简" panose="00020600040101010101" charset="-128"/>
                  <a:cs typeface="+mn-ea"/>
                  <a:sym typeface="+mn-lt"/>
                </a:rPr>
                <a:t>文库</a:t>
              </a:r>
              <a:endParaRPr lang="zh-CN" altLang="en-US" sz="1000" dirty="0">
                <a:solidFill>
                  <a:srgbClr val="222222"/>
                </a:solidFill>
                <a:latin typeface="汉仪旗黑-55简" panose="00020600040101010101" charset="-128"/>
                <a:ea typeface="汉仪旗黑-55简" panose="00020600040101010101" charset="-128"/>
                <a:cs typeface="+mn-ea"/>
                <a:sym typeface="+mn-lt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3998595" y="4537075"/>
            <a:ext cx="7240905" cy="15481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fontAlgn="auto">
              <a:lnSpc>
                <a:spcPts val="1400"/>
              </a:lnSpc>
            </a:pPr>
            <a:r>
              <a: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【声明】</a:t>
            </a: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  <a:sym typeface="+mn-lt"/>
            </a:endParaRPr>
          </a:p>
          <a:p>
            <a:pPr marL="39370" fontAlgn="auto">
              <a:lnSpc>
                <a:spcPts val="1400"/>
              </a:lnSpc>
            </a:pPr>
            <a:r>
              <a: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本数字作品由设计师</a:t>
            </a:r>
            <a:r>
              <a:rPr lang="zh-CN" altLang="en-US" sz="700" dirty="0" smtClean="0">
                <a:solidFill>
                  <a:srgbClr val="FF7E84"/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【落尘</a:t>
            </a:r>
            <a:r>
              <a:rPr lang="en-US" altLang="zh-CN" sz="700" dirty="0" smtClean="0">
                <a:solidFill>
                  <a:srgbClr val="FF7E84"/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PPT</a:t>
            </a:r>
            <a:r>
              <a:rPr lang="zh-CN" altLang="en-US" sz="700" dirty="0" smtClean="0">
                <a:solidFill>
                  <a:srgbClr val="FF7E84"/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演示】：</a:t>
            </a:r>
            <a:r>
              <a:rPr lang="en-US" altLang="zh-CN" sz="700" dirty="0" smtClean="0">
                <a:solidFill>
                  <a:srgbClr val="FF7E84"/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https://www.docer.com/works/?userid=339697768</a:t>
            </a:r>
            <a:r>
              <a:rPr lang="zh-CN" altLang="en-US" sz="7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提供</a:t>
            </a:r>
            <a:r>
              <a: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，稻壳儿尊重知识产权，并注重保护原创设计师及用户享有的各项权利。</a:t>
            </a: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  <a:sym typeface="+mn-lt"/>
            </a:endParaRPr>
          </a:p>
          <a:p>
            <a:pPr marL="39370" fontAlgn="auto">
              <a:lnSpc>
                <a:spcPts val="1400"/>
              </a:lnSpc>
            </a:pPr>
            <a:r>
              <a: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郑重提醒：您对数字作品的使用行为应当遵循《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WPS</a:t>
            </a:r>
            <a:r>
              <a: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稻壳儿平台服务使用协议》（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https://www.wps.cn/privacy/clean_docer</a:t>
            </a:r>
            <a:r>
              <a: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）的相关约定，包括但不限于：</a:t>
            </a: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  <a:sym typeface="+mn-lt"/>
            </a:endParaRPr>
          </a:p>
          <a:p>
            <a:pPr marL="39370" fontAlgn="auto">
              <a:lnSpc>
                <a:spcPts val="14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1</a:t>
            </a:r>
            <a:r>
              <a: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、数字作品本身（包括但不限于文字模板、表格模板、演示模板等）及其包含的全部素材（包括但不限于字体、图片、图标、文本框、艺术字等）均不支持商用，仅能为您个人学习、研究或欣赏目的使用。</a:t>
            </a: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  <a:sym typeface="+mn-lt"/>
            </a:endParaRPr>
          </a:p>
          <a:p>
            <a:pPr marL="39370" fontAlgn="auto">
              <a:lnSpc>
                <a:spcPts val="14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2</a:t>
            </a:r>
            <a:r>
              <a: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、您不可将数字作品中的全部或部分内容用于复制再出售，或以出租、出借、转让、分销、发布等其他任何直接、间接方式提供给他人使用。</a:t>
            </a: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  <a:sym typeface="+mn-lt"/>
            </a:endParaRPr>
          </a:p>
          <a:p>
            <a:pPr marL="39370" fontAlgn="auto">
              <a:lnSpc>
                <a:spcPts val="14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3</a:t>
            </a:r>
            <a:r>
              <a: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、您不可将数字作品接入网站、平台等，或以任意方式为他人提供数字作品下载。</a:t>
            </a: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  <a:sym typeface="+mn-lt"/>
            </a:endParaRPr>
          </a:p>
          <a:p>
            <a:pPr marL="39370" fontAlgn="auto">
              <a:lnSpc>
                <a:spcPts val="14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4</a:t>
            </a:r>
            <a:r>
              <a: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  <a:sym typeface="+mn-lt"/>
              </a:rPr>
              <a:t>、数字作品中包含的内容仅供参考，稻壳儿不保证真实性、正确性、有效性、完整性和准确性，不代表稻壳儿的立场和观点，也不构成对您的任何建议。</a:t>
            </a: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  <a:sym typeface="+mn-lt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44"/>
          <p:cNvSpPr txBox="1"/>
          <p:nvPr/>
        </p:nvSpPr>
        <p:spPr>
          <a:xfrm>
            <a:off x="5201390" y="3978506"/>
            <a:ext cx="399732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latin typeface="汉仪锐智简" panose="00020600040101010101" charset="-122"/>
                <a:ea typeface="汉仪锐智简" panose="00020600040101010101" charset="-122"/>
              </a:rPr>
              <a:t>PART    01</a:t>
            </a:r>
            <a:endParaRPr lang="en-US" altLang="zh-CN" sz="5400" dirty="0" smtClean="0"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133435" y="2164409"/>
            <a:ext cx="475488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dirty="0" smtClean="0">
                <a:solidFill>
                  <a:schemeClr val="accent1"/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zh-CN" altLang="en-US" sz="6000" dirty="0" smtClean="0">
              <a:solidFill>
                <a:schemeClr val="accent1"/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13" name="矩形 1"/>
          <p:cNvSpPr>
            <a:spLocks noChangeArrowheads="1"/>
          </p:cNvSpPr>
          <p:nvPr/>
        </p:nvSpPr>
        <p:spPr bwMode="auto">
          <a:xfrm>
            <a:off x="5201390" y="3180072"/>
            <a:ext cx="453951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仿宋_GB2312" panose="02010609030101010101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600" dirty="0" smtClean="0">
                <a:solidFill>
                  <a:schemeClr val="tx1"/>
                </a:solidFill>
                <a:ea typeface="汉仪旗黑-55简" panose="00020600040101010101" charset="-128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600" dirty="0" smtClean="0">
              <a:solidFill>
                <a:schemeClr val="tx1"/>
              </a:solidFill>
              <a:ea typeface="汉仪旗黑-55简" panose="00020600040101010101" charset="-128"/>
              <a:sym typeface="微软雅黑" panose="020B0503020204020204" pitchFamily="34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327293" y="2289542"/>
            <a:ext cx="2612293" cy="261229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10085" y="2872295"/>
            <a:ext cx="916305" cy="1445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latin typeface="汉仪锐智简" panose="00020600040101010101" charset="-122"/>
                <a:ea typeface="汉仪锐智简" panose="00020600040101010101" charset="-122"/>
              </a:rPr>
              <a:t>1</a:t>
            </a:r>
            <a:endParaRPr lang="en-US" altLang="zh-CN" sz="8800" dirty="0" smtClean="0">
              <a:solidFill>
                <a:schemeClr val="bg1"/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9" grpId="0"/>
      <p:bldP spid="1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 descr="7b0a20202020227461726765744d6f64756c65223a20226b6f6e6c696e65666f6e7473220a7d0a"/>
          <p:cNvSpPr/>
          <p:nvPr/>
        </p:nvSpPr>
        <p:spPr>
          <a:xfrm>
            <a:off x="1092722" y="316414"/>
            <a:ext cx="26212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zh-CN" altLang="en-US" sz="3200" dirty="0" smtClean="0">
              <a:solidFill>
                <a:schemeClr val="tx1">
                  <a:lumMod val="85000"/>
                  <a:lumOff val="15000"/>
                </a:schemeClr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0" y="369768"/>
            <a:ext cx="854439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936889" y="369768"/>
            <a:ext cx="155833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29"/>
          <p:cNvGrpSpPr/>
          <p:nvPr/>
        </p:nvGrpSpPr>
        <p:grpSpPr>
          <a:xfrm>
            <a:off x="6064107" y="1665325"/>
            <a:ext cx="968876" cy="968874"/>
            <a:chOff x="1440535" y="2881262"/>
            <a:chExt cx="1160205" cy="1160205"/>
          </a:xfrm>
          <a:solidFill>
            <a:schemeClr val="bg1"/>
          </a:solidFill>
        </p:grpSpPr>
        <p:sp>
          <p:nvSpPr>
            <p:cNvPr id="6" name="组合 29"/>
            <p:cNvSpPr/>
            <p:nvPr/>
          </p:nvSpPr>
          <p:spPr>
            <a:xfrm>
              <a:off x="1440535" y="2881262"/>
              <a:ext cx="1160205" cy="1160205"/>
            </a:xfrm>
            <a:prstGeom prst="ellipse">
              <a:avLst/>
            </a:prstGeom>
            <a:solidFill>
              <a:schemeClr val="accent1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id-ID" sz="2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" name="组合 29"/>
            <p:cNvSpPr/>
            <p:nvPr/>
          </p:nvSpPr>
          <p:spPr bwMode="auto">
            <a:xfrm>
              <a:off x="1791904" y="3208701"/>
              <a:ext cx="457464" cy="505326"/>
            </a:xfrm>
            <a:custGeom>
              <a:avLst/>
              <a:gdLst>
                <a:gd name="connsiteX0" fmla="*/ 485820 w 551045"/>
                <a:gd name="connsiteY0" fmla="*/ 430096 h 608697"/>
                <a:gd name="connsiteX1" fmla="*/ 550987 w 551045"/>
                <a:gd name="connsiteY1" fmla="*/ 492317 h 608697"/>
                <a:gd name="connsiteX2" fmla="*/ 551045 w 551045"/>
                <a:gd name="connsiteY2" fmla="*/ 492490 h 608697"/>
                <a:gd name="connsiteX3" fmla="*/ 550987 w 551045"/>
                <a:gd name="connsiteY3" fmla="*/ 493813 h 608697"/>
                <a:gd name="connsiteX4" fmla="*/ 551045 w 551045"/>
                <a:gd name="connsiteY4" fmla="*/ 495193 h 608697"/>
                <a:gd name="connsiteX5" fmla="*/ 485820 w 551045"/>
                <a:gd name="connsiteY5" fmla="*/ 560289 h 608697"/>
                <a:gd name="connsiteX6" fmla="*/ 421862 w 551045"/>
                <a:gd name="connsiteY6" fmla="*/ 507902 h 608697"/>
                <a:gd name="connsiteX7" fmla="*/ 420134 w 551045"/>
                <a:gd name="connsiteY7" fmla="*/ 494560 h 608697"/>
                <a:gd name="connsiteX8" fmla="*/ 422611 w 551045"/>
                <a:gd name="connsiteY8" fmla="*/ 479034 h 608697"/>
                <a:gd name="connsiteX9" fmla="*/ 485820 w 551045"/>
                <a:gd name="connsiteY9" fmla="*/ 430096 h 608697"/>
                <a:gd name="connsiteX10" fmla="*/ 485137 w 551045"/>
                <a:gd name="connsiteY10" fmla="*/ 236253 h 608697"/>
                <a:gd name="connsiteX11" fmla="*/ 551045 w 551045"/>
                <a:gd name="connsiteY11" fmla="*/ 302055 h 608697"/>
                <a:gd name="connsiteX12" fmla="*/ 485137 w 551045"/>
                <a:gd name="connsiteY12" fmla="*/ 367857 h 608697"/>
                <a:gd name="connsiteX13" fmla="*/ 419229 w 551045"/>
                <a:gd name="connsiteY13" fmla="*/ 302055 h 608697"/>
                <a:gd name="connsiteX14" fmla="*/ 485137 w 551045"/>
                <a:gd name="connsiteY14" fmla="*/ 236253 h 608697"/>
                <a:gd name="connsiteX15" fmla="*/ 45513 w 551045"/>
                <a:gd name="connsiteY15" fmla="*/ 160819 h 608697"/>
                <a:gd name="connsiteX16" fmla="*/ 62048 w 551045"/>
                <a:gd name="connsiteY16" fmla="*/ 160819 h 608697"/>
                <a:gd name="connsiteX17" fmla="*/ 78583 w 551045"/>
                <a:gd name="connsiteY17" fmla="*/ 243365 h 608697"/>
                <a:gd name="connsiteX18" fmla="*/ 98228 w 551045"/>
                <a:gd name="connsiteY18" fmla="*/ 243365 h 608697"/>
                <a:gd name="connsiteX19" fmla="*/ 103356 w 551045"/>
                <a:gd name="connsiteY19" fmla="*/ 187625 h 608697"/>
                <a:gd name="connsiteX20" fmla="*/ 102722 w 551045"/>
                <a:gd name="connsiteY20" fmla="*/ 184634 h 608697"/>
                <a:gd name="connsiteX21" fmla="*/ 94368 w 551045"/>
                <a:gd name="connsiteY21" fmla="*/ 163293 h 608697"/>
                <a:gd name="connsiteX22" fmla="*/ 93331 w 551045"/>
                <a:gd name="connsiteY22" fmla="*/ 161107 h 608697"/>
                <a:gd name="connsiteX23" fmla="*/ 93389 w 551045"/>
                <a:gd name="connsiteY23" fmla="*/ 161107 h 608697"/>
                <a:gd name="connsiteX24" fmla="*/ 93274 w 551045"/>
                <a:gd name="connsiteY24" fmla="*/ 160819 h 608697"/>
                <a:gd name="connsiteX25" fmla="*/ 137347 w 551045"/>
                <a:gd name="connsiteY25" fmla="*/ 160819 h 608697"/>
                <a:gd name="connsiteX26" fmla="*/ 137232 w 551045"/>
                <a:gd name="connsiteY26" fmla="*/ 161107 h 608697"/>
                <a:gd name="connsiteX27" fmla="*/ 137404 w 551045"/>
                <a:gd name="connsiteY27" fmla="*/ 161107 h 608697"/>
                <a:gd name="connsiteX28" fmla="*/ 136367 w 551045"/>
                <a:gd name="connsiteY28" fmla="*/ 163293 h 608697"/>
                <a:gd name="connsiteX29" fmla="*/ 127322 w 551045"/>
                <a:gd name="connsiteY29" fmla="*/ 187913 h 608697"/>
                <a:gd name="connsiteX30" fmla="*/ 132450 w 551045"/>
                <a:gd name="connsiteY30" fmla="*/ 243365 h 608697"/>
                <a:gd name="connsiteX31" fmla="*/ 152038 w 551045"/>
                <a:gd name="connsiteY31" fmla="*/ 243365 h 608697"/>
                <a:gd name="connsiteX32" fmla="*/ 168630 w 551045"/>
                <a:gd name="connsiteY32" fmla="*/ 160819 h 608697"/>
                <a:gd name="connsiteX33" fmla="*/ 185165 w 551045"/>
                <a:gd name="connsiteY33" fmla="*/ 160819 h 608697"/>
                <a:gd name="connsiteX34" fmla="*/ 230678 w 551045"/>
                <a:gd name="connsiteY34" fmla="*/ 206263 h 608697"/>
                <a:gd name="connsiteX35" fmla="*/ 230678 w 551045"/>
                <a:gd name="connsiteY35" fmla="*/ 338682 h 608697"/>
                <a:gd name="connsiteX36" fmla="*/ 185165 w 551045"/>
                <a:gd name="connsiteY36" fmla="*/ 384125 h 608697"/>
                <a:gd name="connsiteX37" fmla="*/ 179346 w 551045"/>
                <a:gd name="connsiteY37" fmla="*/ 384125 h 608697"/>
                <a:gd name="connsiteX38" fmla="*/ 179346 w 551045"/>
                <a:gd name="connsiteY38" fmla="*/ 576599 h 608697"/>
                <a:gd name="connsiteX39" fmla="*/ 147256 w 551045"/>
                <a:gd name="connsiteY39" fmla="*/ 608697 h 608697"/>
                <a:gd name="connsiteX40" fmla="*/ 115339 w 551045"/>
                <a:gd name="connsiteY40" fmla="*/ 580223 h 608697"/>
                <a:gd name="connsiteX41" fmla="*/ 83422 w 551045"/>
                <a:gd name="connsiteY41" fmla="*/ 608697 h 608697"/>
                <a:gd name="connsiteX42" fmla="*/ 51332 w 551045"/>
                <a:gd name="connsiteY42" fmla="*/ 576599 h 608697"/>
                <a:gd name="connsiteX43" fmla="*/ 51332 w 551045"/>
                <a:gd name="connsiteY43" fmla="*/ 384125 h 608697"/>
                <a:gd name="connsiteX44" fmla="*/ 45513 w 551045"/>
                <a:gd name="connsiteY44" fmla="*/ 384125 h 608697"/>
                <a:gd name="connsiteX45" fmla="*/ 0 w 551045"/>
                <a:gd name="connsiteY45" fmla="*/ 338682 h 608697"/>
                <a:gd name="connsiteX46" fmla="*/ 0 w 551045"/>
                <a:gd name="connsiteY46" fmla="*/ 206263 h 608697"/>
                <a:gd name="connsiteX47" fmla="*/ 45513 w 551045"/>
                <a:gd name="connsiteY47" fmla="*/ 160819 h 608697"/>
                <a:gd name="connsiteX48" fmla="*/ 400710 w 551045"/>
                <a:gd name="connsiteY48" fmla="*/ 89618 h 608697"/>
                <a:gd name="connsiteX49" fmla="*/ 400710 w 551045"/>
                <a:gd name="connsiteY49" fmla="*/ 134086 h 608697"/>
                <a:gd name="connsiteX50" fmla="*/ 355362 w 551045"/>
                <a:gd name="connsiteY50" fmla="*/ 179359 h 608697"/>
                <a:gd name="connsiteX51" fmla="*/ 355362 w 551045"/>
                <a:gd name="connsiteY51" fmla="*/ 279857 h 608697"/>
                <a:gd name="connsiteX52" fmla="*/ 401517 w 551045"/>
                <a:gd name="connsiteY52" fmla="*/ 279857 h 608697"/>
                <a:gd name="connsiteX53" fmla="*/ 401517 w 551045"/>
                <a:gd name="connsiteY53" fmla="*/ 324325 h 608697"/>
                <a:gd name="connsiteX54" fmla="*/ 355362 w 551045"/>
                <a:gd name="connsiteY54" fmla="*/ 324325 h 608697"/>
                <a:gd name="connsiteX55" fmla="*/ 355362 w 551045"/>
                <a:gd name="connsiteY55" fmla="*/ 424823 h 608697"/>
                <a:gd name="connsiteX56" fmla="*/ 400710 w 551045"/>
                <a:gd name="connsiteY56" fmla="*/ 470038 h 608697"/>
                <a:gd name="connsiteX57" fmla="*/ 400710 w 551045"/>
                <a:gd name="connsiteY57" fmla="*/ 514563 h 608697"/>
                <a:gd name="connsiteX58" fmla="*/ 310820 w 551045"/>
                <a:gd name="connsiteY58" fmla="*/ 424823 h 608697"/>
                <a:gd name="connsiteX59" fmla="*/ 310820 w 551045"/>
                <a:gd name="connsiteY59" fmla="*/ 324325 h 608697"/>
                <a:gd name="connsiteX60" fmla="*/ 270830 w 551045"/>
                <a:gd name="connsiteY60" fmla="*/ 324325 h 608697"/>
                <a:gd name="connsiteX61" fmla="*/ 270830 w 551045"/>
                <a:gd name="connsiteY61" fmla="*/ 279857 h 608697"/>
                <a:gd name="connsiteX62" fmla="*/ 310820 w 551045"/>
                <a:gd name="connsiteY62" fmla="*/ 279857 h 608697"/>
                <a:gd name="connsiteX63" fmla="*/ 310820 w 551045"/>
                <a:gd name="connsiteY63" fmla="*/ 179359 h 608697"/>
                <a:gd name="connsiteX64" fmla="*/ 400710 w 551045"/>
                <a:gd name="connsiteY64" fmla="*/ 89618 h 608697"/>
                <a:gd name="connsiteX65" fmla="*/ 487441 w 551045"/>
                <a:gd name="connsiteY65" fmla="*/ 44033 h 608697"/>
                <a:gd name="connsiteX66" fmla="*/ 487729 w 551045"/>
                <a:gd name="connsiteY66" fmla="*/ 44148 h 608697"/>
                <a:gd name="connsiteX67" fmla="*/ 550282 w 551045"/>
                <a:gd name="connsiteY67" fmla="*/ 107206 h 608697"/>
                <a:gd name="connsiteX68" fmla="*/ 550340 w 551045"/>
                <a:gd name="connsiteY68" fmla="*/ 107897 h 608697"/>
                <a:gd name="connsiteX69" fmla="*/ 550340 w 551045"/>
                <a:gd name="connsiteY69" fmla="*/ 108760 h 608697"/>
                <a:gd name="connsiteX70" fmla="*/ 550340 w 551045"/>
                <a:gd name="connsiteY70" fmla="*/ 109220 h 608697"/>
                <a:gd name="connsiteX71" fmla="*/ 550340 w 551045"/>
                <a:gd name="connsiteY71" fmla="*/ 109680 h 608697"/>
                <a:gd name="connsiteX72" fmla="*/ 550282 w 551045"/>
                <a:gd name="connsiteY72" fmla="*/ 111867 h 608697"/>
                <a:gd name="connsiteX73" fmla="*/ 550167 w 551045"/>
                <a:gd name="connsiteY73" fmla="*/ 113420 h 608697"/>
                <a:gd name="connsiteX74" fmla="*/ 550167 w 551045"/>
                <a:gd name="connsiteY74" fmla="*/ 113938 h 608697"/>
                <a:gd name="connsiteX75" fmla="*/ 485137 w 551045"/>
                <a:gd name="connsiteY75" fmla="*/ 174349 h 608697"/>
                <a:gd name="connsiteX76" fmla="*/ 484158 w 551045"/>
                <a:gd name="connsiteY76" fmla="*/ 174292 h 608697"/>
                <a:gd name="connsiteX77" fmla="*/ 467685 w 551045"/>
                <a:gd name="connsiteY77" fmla="*/ 171933 h 608697"/>
                <a:gd name="connsiteX78" fmla="*/ 419993 w 551045"/>
                <a:gd name="connsiteY78" fmla="*/ 110428 h 608697"/>
                <a:gd name="connsiteX79" fmla="*/ 419935 w 551045"/>
                <a:gd name="connsiteY79" fmla="*/ 110083 h 608697"/>
                <a:gd name="connsiteX80" fmla="*/ 419993 w 551045"/>
                <a:gd name="connsiteY80" fmla="*/ 109680 h 608697"/>
                <a:gd name="connsiteX81" fmla="*/ 419935 w 551045"/>
                <a:gd name="connsiteY81" fmla="*/ 109220 h 608697"/>
                <a:gd name="connsiteX82" fmla="*/ 419993 w 551045"/>
                <a:gd name="connsiteY82" fmla="*/ 108530 h 608697"/>
                <a:gd name="connsiteX83" fmla="*/ 419993 w 551045"/>
                <a:gd name="connsiteY83" fmla="*/ 106516 h 608697"/>
                <a:gd name="connsiteX84" fmla="*/ 485137 w 551045"/>
                <a:gd name="connsiteY84" fmla="*/ 44090 h 608697"/>
                <a:gd name="connsiteX85" fmla="*/ 486001 w 551045"/>
                <a:gd name="connsiteY85" fmla="*/ 44090 h 608697"/>
                <a:gd name="connsiteX86" fmla="*/ 487441 w 551045"/>
                <a:gd name="connsiteY86" fmla="*/ 44033 h 608697"/>
                <a:gd name="connsiteX87" fmla="*/ 114993 w 551045"/>
                <a:gd name="connsiteY87" fmla="*/ 748 h 608697"/>
                <a:gd name="connsiteX88" fmla="*/ 115281 w 551045"/>
                <a:gd name="connsiteY88" fmla="*/ 748 h 608697"/>
                <a:gd name="connsiteX89" fmla="*/ 115569 w 551045"/>
                <a:gd name="connsiteY89" fmla="*/ 748 h 608697"/>
                <a:gd name="connsiteX90" fmla="*/ 179403 w 551045"/>
                <a:gd name="connsiteY90" fmla="*/ 50176 h 608697"/>
                <a:gd name="connsiteX91" fmla="*/ 181534 w 551045"/>
                <a:gd name="connsiteY91" fmla="*/ 66863 h 608697"/>
                <a:gd name="connsiteX92" fmla="*/ 115685 w 551045"/>
                <a:gd name="connsiteY92" fmla="*/ 132634 h 608697"/>
                <a:gd name="connsiteX93" fmla="*/ 115397 w 551045"/>
                <a:gd name="connsiteY93" fmla="*/ 132634 h 608697"/>
                <a:gd name="connsiteX94" fmla="*/ 115109 w 551045"/>
                <a:gd name="connsiteY94" fmla="*/ 132634 h 608697"/>
                <a:gd name="connsiteX95" fmla="*/ 51275 w 551045"/>
                <a:gd name="connsiteY95" fmla="*/ 83262 h 608697"/>
                <a:gd name="connsiteX96" fmla="*/ 49144 w 551045"/>
                <a:gd name="connsiteY96" fmla="*/ 66575 h 608697"/>
                <a:gd name="connsiteX97" fmla="*/ 114993 w 551045"/>
                <a:gd name="connsiteY97" fmla="*/ 748 h 608697"/>
                <a:gd name="connsiteX98" fmla="*/ 114958 w 551045"/>
                <a:gd name="connsiteY98" fmla="*/ 423 h 608697"/>
                <a:gd name="connsiteX99" fmla="*/ 48690 w 551045"/>
                <a:gd name="connsiteY99" fmla="*/ 66575 h 608697"/>
                <a:gd name="connsiteX100" fmla="*/ 50822 w 551045"/>
                <a:gd name="connsiteY100" fmla="*/ 83372 h 608697"/>
                <a:gd name="connsiteX101" fmla="*/ 115073 w 551045"/>
                <a:gd name="connsiteY101" fmla="*/ 133015 h 608697"/>
                <a:gd name="connsiteX102" fmla="*/ 115361 w 551045"/>
                <a:gd name="connsiteY102" fmla="*/ 133015 h 608697"/>
                <a:gd name="connsiteX103" fmla="*/ 115649 w 551045"/>
                <a:gd name="connsiteY103" fmla="*/ 133015 h 608697"/>
                <a:gd name="connsiteX104" fmla="*/ 181917 w 551045"/>
                <a:gd name="connsiteY104" fmla="*/ 66863 h 608697"/>
                <a:gd name="connsiteX105" fmla="*/ 179785 w 551045"/>
                <a:gd name="connsiteY105" fmla="*/ 50066 h 608697"/>
                <a:gd name="connsiteX106" fmla="*/ 115534 w 551045"/>
                <a:gd name="connsiteY106" fmla="*/ 423 h 608697"/>
                <a:gd name="connsiteX107" fmla="*/ 115246 w 551045"/>
                <a:gd name="connsiteY107" fmla="*/ 423 h 608697"/>
                <a:gd name="connsiteX108" fmla="*/ 114958 w 551045"/>
                <a:gd name="connsiteY108" fmla="*/ 423 h 608697"/>
                <a:gd name="connsiteX109" fmla="*/ 114993 w 551045"/>
                <a:gd name="connsiteY109" fmla="*/ 0 h 608697"/>
                <a:gd name="connsiteX110" fmla="*/ 115281 w 551045"/>
                <a:gd name="connsiteY110" fmla="*/ 0 h 608697"/>
                <a:gd name="connsiteX111" fmla="*/ 115569 w 551045"/>
                <a:gd name="connsiteY111" fmla="*/ 0 h 608697"/>
                <a:gd name="connsiteX112" fmla="*/ 180152 w 551045"/>
                <a:gd name="connsiteY112" fmla="*/ 49946 h 608697"/>
                <a:gd name="connsiteX113" fmla="*/ 182341 w 551045"/>
                <a:gd name="connsiteY113" fmla="*/ 66863 h 608697"/>
                <a:gd name="connsiteX114" fmla="*/ 115685 w 551045"/>
                <a:gd name="connsiteY114" fmla="*/ 133439 h 608697"/>
                <a:gd name="connsiteX115" fmla="*/ 115397 w 551045"/>
                <a:gd name="connsiteY115" fmla="*/ 133439 h 608697"/>
                <a:gd name="connsiteX116" fmla="*/ 115109 w 551045"/>
                <a:gd name="connsiteY116" fmla="*/ 133439 h 608697"/>
                <a:gd name="connsiteX117" fmla="*/ 50526 w 551045"/>
                <a:gd name="connsiteY117" fmla="*/ 83493 h 608697"/>
                <a:gd name="connsiteX118" fmla="*/ 48337 w 551045"/>
                <a:gd name="connsiteY118" fmla="*/ 66575 h 608697"/>
                <a:gd name="connsiteX119" fmla="*/ 114993 w 551045"/>
                <a:gd name="connsiteY119" fmla="*/ 0 h 60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551045" h="608697">
                  <a:moveTo>
                    <a:pt x="485820" y="430096"/>
                  </a:moveTo>
                  <a:cubicBezTo>
                    <a:pt x="520910" y="430096"/>
                    <a:pt x="549489" y="457699"/>
                    <a:pt x="550987" y="492317"/>
                  </a:cubicBezTo>
                  <a:cubicBezTo>
                    <a:pt x="550987" y="492375"/>
                    <a:pt x="551045" y="492432"/>
                    <a:pt x="551045" y="492490"/>
                  </a:cubicBezTo>
                  <a:cubicBezTo>
                    <a:pt x="551045" y="492950"/>
                    <a:pt x="551045" y="493353"/>
                    <a:pt x="550987" y="493813"/>
                  </a:cubicBezTo>
                  <a:cubicBezTo>
                    <a:pt x="551045" y="494273"/>
                    <a:pt x="551045" y="494733"/>
                    <a:pt x="551045" y="495193"/>
                  </a:cubicBezTo>
                  <a:cubicBezTo>
                    <a:pt x="551045" y="531134"/>
                    <a:pt x="521832" y="560289"/>
                    <a:pt x="485820" y="560289"/>
                  </a:cubicBezTo>
                  <a:cubicBezTo>
                    <a:pt x="454129" y="560289"/>
                    <a:pt x="427739" y="537747"/>
                    <a:pt x="421862" y="507902"/>
                  </a:cubicBezTo>
                  <a:cubicBezTo>
                    <a:pt x="420710" y="503474"/>
                    <a:pt x="420076" y="499046"/>
                    <a:pt x="420134" y="494560"/>
                  </a:cubicBezTo>
                  <a:cubicBezTo>
                    <a:pt x="420134" y="489385"/>
                    <a:pt x="421056" y="484152"/>
                    <a:pt x="422611" y="479034"/>
                  </a:cubicBezTo>
                  <a:cubicBezTo>
                    <a:pt x="429814" y="450913"/>
                    <a:pt x="455397" y="430096"/>
                    <a:pt x="485820" y="430096"/>
                  </a:cubicBezTo>
                  <a:close/>
                  <a:moveTo>
                    <a:pt x="485137" y="236253"/>
                  </a:moveTo>
                  <a:cubicBezTo>
                    <a:pt x="521537" y="236253"/>
                    <a:pt x="551045" y="265714"/>
                    <a:pt x="551045" y="302055"/>
                  </a:cubicBezTo>
                  <a:cubicBezTo>
                    <a:pt x="551045" y="338396"/>
                    <a:pt x="521537" y="367857"/>
                    <a:pt x="485137" y="367857"/>
                  </a:cubicBezTo>
                  <a:cubicBezTo>
                    <a:pt x="448737" y="367857"/>
                    <a:pt x="419229" y="338396"/>
                    <a:pt x="419229" y="302055"/>
                  </a:cubicBezTo>
                  <a:cubicBezTo>
                    <a:pt x="419229" y="265714"/>
                    <a:pt x="448737" y="236253"/>
                    <a:pt x="485137" y="236253"/>
                  </a:cubicBezTo>
                  <a:close/>
                  <a:moveTo>
                    <a:pt x="45513" y="160819"/>
                  </a:moveTo>
                  <a:lnTo>
                    <a:pt x="62048" y="160819"/>
                  </a:lnTo>
                  <a:lnTo>
                    <a:pt x="78583" y="243365"/>
                  </a:lnTo>
                  <a:lnTo>
                    <a:pt x="98228" y="243365"/>
                  </a:lnTo>
                  <a:lnTo>
                    <a:pt x="103356" y="187625"/>
                  </a:lnTo>
                  <a:cubicBezTo>
                    <a:pt x="103183" y="186647"/>
                    <a:pt x="102952" y="185612"/>
                    <a:pt x="102722" y="184634"/>
                  </a:cubicBezTo>
                  <a:cubicBezTo>
                    <a:pt x="100936" y="177386"/>
                    <a:pt x="97767" y="170483"/>
                    <a:pt x="94368" y="163293"/>
                  </a:cubicBezTo>
                  <a:cubicBezTo>
                    <a:pt x="94368" y="163293"/>
                    <a:pt x="93677" y="161855"/>
                    <a:pt x="93331" y="161107"/>
                  </a:cubicBezTo>
                  <a:lnTo>
                    <a:pt x="93389" y="161107"/>
                  </a:lnTo>
                  <a:cubicBezTo>
                    <a:pt x="93331" y="160992"/>
                    <a:pt x="93274" y="160877"/>
                    <a:pt x="93274" y="160819"/>
                  </a:cubicBezTo>
                  <a:lnTo>
                    <a:pt x="137347" y="160819"/>
                  </a:lnTo>
                  <a:cubicBezTo>
                    <a:pt x="137289" y="160877"/>
                    <a:pt x="137232" y="160992"/>
                    <a:pt x="137232" y="161107"/>
                  </a:cubicBezTo>
                  <a:lnTo>
                    <a:pt x="137404" y="161107"/>
                  </a:lnTo>
                  <a:cubicBezTo>
                    <a:pt x="137059" y="161855"/>
                    <a:pt x="136367" y="163293"/>
                    <a:pt x="136367" y="163293"/>
                  </a:cubicBezTo>
                  <a:cubicBezTo>
                    <a:pt x="132507" y="171576"/>
                    <a:pt x="128820" y="179514"/>
                    <a:pt x="127322" y="187913"/>
                  </a:cubicBezTo>
                  <a:lnTo>
                    <a:pt x="132450" y="243365"/>
                  </a:lnTo>
                  <a:lnTo>
                    <a:pt x="152038" y="243365"/>
                  </a:lnTo>
                  <a:lnTo>
                    <a:pt x="168630" y="160819"/>
                  </a:lnTo>
                  <a:lnTo>
                    <a:pt x="185165" y="160819"/>
                  </a:lnTo>
                  <a:cubicBezTo>
                    <a:pt x="210283" y="160819"/>
                    <a:pt x="230678" y="181125"/>
                    <a:pt x="230678" y="206263"/>
                  </a:cubicBezTo>
                  <a:lnTo>
                    <a:pt x="230678" y="338682"/>
                  </a:lnTo>
                  <a:cubicBezTo>
                    <a:pt x="230678" y="363820"/>
                    <a:pt x="210283" y="384125"/>
                    <a:pt x="185165" y="384125"/>
                  </a:cubicBezTo>
                  <a:lnTo>
                    <a:pt x="179346" y="384125"/>
                  </a:lnTo>
                  <a:lnTo>
                    <a:pt x="179346" y="576599"/>
                  </a:lnTo>
                  <a:cubicBezTo>
                    <a:pt x="179346" y="594316"/>
                    <a:pt x="165000" y="608697"/>
                    <a:pt x="147256" y="608697"/>
                  </a:cubicBezTo>
                  <a:cubicBezTo>
                    <a:pt x="130721" y="608697"/>
                    <a:pt x="117125" y="596215"/>
                    <a:pt x="115339" y="580223"/>
                  </a:cubicBezTo>
                  <a:cubicBezTo>
                    <a:pt x="113553" y="596215"/>
                    <a:pt x="99957" y="608697"/>
                    <a:pt x="83422" y="608697"/>
                  </a:cubicBezTo>
                  <a:cubicBezTo>
                    <a:pt x="65678" y="608697"/>
                    <a:pt x="51332" y="594316"/>
                    <a:pt x="51332" y="576599"/>
                  </a:cubicBezTo>
                  <a:lnTo>
                    <a:pt x="51332" y="384125"/>
                  </a:lnTo>
                  <a:lnTo>
                    <a:pt x="45513" y="384125"/>
                  </a:lnTo>
                  <a:cubicBezTo>
                    <a:pt x="20395" y="384125"/>
                    <a:pt x="0" y="363820"/>
                    <a:pt x="0" y="338682"/>
                  </a:cubicBezTo>
                  <a:lnTo>
                    <a:pt x="0" y="206263"/>
                  </a:lnTo>
                  <a:cubicBezTo>
                    <a:pt x="0" y="181125"/>
                    <a:pt x="20395" y="160819"/>
                    <a:pt x="45513" y="160819"/>
                  </a:cubicBezTo>
                  <a:close/>
                  <a:moveTo>
                    <a:pt x="400710" y="89618"/>
                  </a:moveTo>
                  <a:lnTo>
                    <a:pt x="400710" y="134086"/>
                  </a:lnTo>
                  <a:cubicBezTo>
                    <a:pt x="375702" y="134086"/>
                    <a:pt x="355362" y="154393"/>
                    <a:pt x="355362" y="179359"/>
                  </a:cubicBezTo>
                  <a:lnTo>
                    <a:pt x="355362" y="279857"/>
                  </a:lnTo>
                  <a:lnTo>
                    <a:pt x="401517" y="279857"/>
                  </a:lnTo>
                  <a:lnTo>
                    <a:pt x="401517" y="324325"/>
                  </a:lnTo>
                  <a:lnTo>
                    <a:pt x="355362" y="324325"/>
                  </a:lnTo>
                  <a:lnTo>
                    <a:pt x="355362" y="424823"/>
                  </a:lnTo>
                  <a:cubicBezTo>
                    <a:pt x="355362" y="449731"/>
                    <a:pt x="375702" y="470038"/>
                    <a:pt x="400710" y="470038"/>
                  </a:cubicBezTo>
                  <a:lnTo>
                    <a:pt x="400710" y="514563"/>
                  </a:lnTo>
                  <a:cubicBezTo>
                    <a:pt x="351155" y="514563"/>
                    <a:pt x="310820" y="474295"/>
                    <a:pt x="310820" y="424823"/>
                  </a:cubicBezTo>
                  <a:lnTo>
                    <a:pt x="310820" y="324325"/>
                  </a:lnTo>
                  <a:lnTo>
                    <a:pt x="270830" y="324325"/>
                  </a:lnTo>
                  <a:lnTo>
                    <a:pt x="270830" y="279857"/>
                  </a:lnTo>
                  <a:lnTo>
                    <a:pt x="310820" y="279857"/>
                  </a:lnTo>
                  <a:lnTo>
                    <a:pt x="310820" y="179359"/>
                  </a:lnTo>
                  <a:cubicBezTo>
                    <a:pt x="310820" y="129886"/>
                    <a:pt x="351155" y="89618"/>
                    <a:pt x="400710" y="89618"/>
                  </a:cubicBezTo>
                  <a:close/>
                  <a:moveTo>
                    <a:pt x="487441" y="44033"/>
                  </a:moveTo>
                  <a:cubicBezTo>
                    <a:pt x="487557" y="44090"/>
                    <a:pt x="487614" y="44090"/>
                    <a:pt x="487729" y="44148"/>
                  </a:cubicBezTo>
                  <a:cubicBezTo>
                    <a:pt x="521828" y="45471"/>
                    <a:pt x="549246" y="73030"/>
                    <a:pt x="550282" y="107206"/>
                  </a:cubicBezTo>
                  <a:cubicBezTo>
                    <a:pt x="550282" y="107436"/>
                    <a:pt x="550282" y="107667"/>
                    <a:pt x="550340" y="107897"/>
                  </a:cubicBezTo>
                  <a:cubicBezTo>
                    <a:pt x="550340" y="108184"/>
                    <a:pt x="550340" y="108472"/>
                    <a:pt x="550340" y="108760"/>
                  </a:cubicBezTo>
                  <a:cubicBezTo>
                    <a:pt x="550340" y="108875"/>
                    <a:pt x="550340" y="109047"/>
                    <a:pt x="550340" y="109220"/>
                  </a:cubicBezTo>
                  <a:cubicBezTo>
                    <a:pt x="550340" y="109393"/>
                    <a:pt x="550340" y="109508"/>
                    <a:pt x="550340" y="109680"/>
                  </a:cubicBezTo>
                  <a:cubicBezTo>
                    <a:pt x="550340" y="110371"/>
                    <a:pt x="550282" y="111119"/>
                    <a:pt x="550282" y="111867"/>
                  </a:cubicBezTo>
                  <a:cubicBezTo>
                    <a:pt x="550225" y="112384"/>
                    <a:pt x="550225" y="112902"/>
                    <a:pt x="550167" y="113420"/>
                  </a:cubicBezTo>
                  <a:cubicBezTo>
                    <a:pt x="550167" y="113593"/>
                    <a:pt x="550167" y="113765"/>
                    <a:pt x="550167" y="113938"/>
                  </a:cubicBezTo>
                  <a:cubicBezTo>
                    <a:pt x="547748" y="147653"/>
                    <a:pt x="519582" y="174349"/>
                    <a:pt x="485137" y="174349"/>
                  </a:cubicBezTo>
                  <a:cubicBezTo>
                    <a:pt x="484792" y="174349"/>
                    <a:pt x="484446" y="174292"/>
                    <a:pt x="484158" y="174292"/>
                  </a:cubicBezTo>
                  <a:cubicBezTo>
                    <a:pt x="478629" y="174579"/>
                    <a:pt x="473099" y="173716"/>
                    <a:pt x="467685" y="171933"/>
                  </a:cubicBezTo>
                  <a:cubicBezTo>
                    <a:pt x="440556" y="164396"/>
                    <a:pt x="420511" y="139828"/>
                    <a:pt x="419993" y="110428"/>
                  </a:cubicBezTo>
                  <a:cubicBezTo>
                    <a:pt x="419993" y="110313"/>
                    <a:pt x="419935" y="110198"/>
                    <a:pt x="419935" y="110083"/>
                  </a:cubicBezTo>
                  <a:cubicBezTo>
                    <a:pt x="419935" y="109910"/>
                    <a:pt x="419935" y="109795"/>
                    <a:pt x="419993" y="109680"/>
                  </a:cubicBezTo>
                  <a:cubicBezTo>
                    <a:pt x="419993" y="109508"/>
                    <a:pt x="419935" y="109335"/>
                    <a:pt x="419935" y="109220"/>
                  </a:cubicBezTo>
                  <a:cubicBezTo>
                    <a:pt x="419935" y="108990"/>
                    <a:pt x="419935" y="108760"/>
                    <a:pt x="419993" y="108530"/>
                  </a:cubicBezTo>
                  <a:cubicBezTo>
                    <a:pt x="419993" y="107839"/>
                    <a:pt x="419993" y="107206"/>
                    <a:pt x="419993" y="106516"/>
                  </a:cubicBezTo>
                  <a:cubicBezTo>
                    <a:pt x="421433" y="71822"/>
                    <a:pt x="450059" y="44090"/>
                    <a:pt x="485137" y="44090"/>
                  </a:cubicBezTo>
                  <a:cubicBezTo>
                    <a:pt x="485425" y="44090"/>
                    <a:pt x="485713" y="44090"/>
                    <a:pt x="486001" y="44090"/>
                  </a:cubicBezTo>
                  <a:cubicBezTo>
                    <a:pt x="486462" y="44090"/>
                    <a:pt x="486981" y="44033"/>
                    <a:pt x="487441" y="44033"/>
                  </a:cubicBezTo>
                  <a:close/>
                  <a:moveTo>
                    <a:pt x="114993" y="748"/>
                  </a:moveTo>
                  <a:lnTo>
                    <a:pt x="115281" y="748"/>
                  </a:lnTo>
                  <a:lnTo>
                    <a:pt x="115569" y="748"/>
                  </a:lnTo>
                  <a:cubicBezTo>
                    <a:pt x="145700" y="748"/>
                    <a:pt x="171913" y="21060"/>
                    <a:pt x="179403" y="50176"/>
                  </a:cubicBezTo>
                  <a:cubicBezTo>
                    <a:pt x="180843" y="55585"/>
                    <a:pt x="181534" y="61224"/>
                    <a:pt x="181534" y="66863"/>
                  </a:cubicBezTo>
                  <a:cubicBezTo>
                    <a:pt x="181534" y="103115"/>
                    <a:pt x="151980" y="132634"/>
                    <a:pt x="115685" y="132634"/>
                  </a:cubicBezTo>
                  <a:lnTo>
                    <a:pt x="115397" y="132634"/>
                  </a:lnTo>
                  <a:lnTo>
                    <a:pt x="115109" y="132634"/>
                  </a:lnTo>
                  <a:cubicBezTo>
                    <a:pt x="84978" y="132634"/>
                    <a:pt x="58765" y="112321"/>
                    <a:pt x="51275" y="83262"/>
                  </a:cubicBezTo>
                  <a:cubicBezTo>
                    <a:pt x="49835" y="77854"/>
                    <a:pt x="49144" y="72214"/>
                    <a:pt x="49144" y="66575"/>
                  </a:cubicBezTo>
                  <a:cubicBezTo>
                    <a:pt x="49144" y="30267"/>
                    <a:pt x="78698" y="748"/>
                    <a:pt x="114993" y="748"/>
                  </a:cubicBezTo>
                  <a:close/>
                  <a:moveTo>
                    <a:pt x="114958" y="423"/>
                  </a:moveTo>
                  <a:cubicBezTo>
                    <a:pt x="78366" y="423"/>
                    <a:pt x="48690" y="30047"/>
                    <a:pt x="48690" y="66575"/>
                  </a:cubicBezTo>
                  <a:cubicBezTo>
                    <a:pt x="48690" y="72385"/>
                    <a:pt x="49439" y="78022"/>
                    <a:pt x="50822" y="83372"/>
                  </a:cubicBezTo>
                  <a:cubicBezTo>
                    <a:pt x="58198" y="111904"/>
                    <a:pt x="84129" y="133015"/>
                    <a:pt x="115073" y="133015"/>
                  </a:cubicBezTo>
                  <a:cubicBezTo>
                    <a:pt x="115131" y="133015"/>
                    <a:pt x="115246" y="133015"/>
                    <a:pt x="115361" y="133015"/>
                  </a:cubicBezTo>
                  <a:cubicBezTo>
                    <a:pt x="115419" y="133015"/>
                    <a:pt x="115534" y="133015"/>
                    <a:pt x="115649" y="133015"/>
                  </a:cubicBezTo>
                  <a:cubicBezTo>
                    <a:pt x="152241" y="133015"/>
                    <a:pt x="181917" y="103391"/>
                    <a:pt x="181917" y="66863"/>
                  </a:cubicBezTo>
                  <a:cubicBezTo>
                    <a:pt x="181917" y="61053"/>
                    <a:pt x="181168" y="55415"/>
                    <a:pt x="179785" y="50066"/>
                  </a:cubicBezTo>
                  <a:cubicBezTo>
                    <a:pt x="172409" y="21534"/>
                    <a:pt x="146478" y="423"/>
                    <a:pt x="115534" y="423"/>
                  </a:cubicBezTo>
                  <a:cubicBezTo>
                    <a:pt x="115476" y="423"/>
                    <a:pt x="115361" y="423"/>
                    <a:pt x="115246" y="423"/>
                  </a:cubicBezTo>
                  <a:cubicBezTo>
                    <a:pt x="115188" y="423"/>
                    <a:pt x="115073" y="423"/>
                    <a:pt x="114958" y="423"/>
                  </a:cubicBezTo>
                  <a:close/>
                  <a:moveTo>
                    <a:pt x="114993" y="0"/>
                  </a:moveTo>
                  <a:lnTo>
                    <a:pt x="115281" y="0"/>
                  </a:lnTo>
                  <a:lnTo>
                    <a:pt x="115569" y="0"/>
                  </a:lnTo>
                  <a:cubicBezTo>
                    <a:pt x="146046" y="0"/>
                    <a:pt x="172605" y="20542"/>
                    <a:pt x="180152" y="49946"/>
                  </a:cubicBezTo>
                  <a:cubicBezTo>
                    <a:pt x="181592" y="55470"/>
                    <a:pt x="182341" y="61109"/>
                    <a:pt x="182341" y="66863"/>
                  </a:cubicBezTo>
                  <a:cubicBezTo>
                    <a:pt x="182341" y="103575"/>
                    <a:pt x="152441" y="133439"/>
                    <a:pt x="115685" y="133439"/>
                  </a:cubicBezTo>
                  <a:lnTo>
                    <a:pt x="115397" y="133439"/>
                  </a:lnTo>
                  <a:lnTo>
                    <a:pt x="115109" y="133439"/>
                  </a:lnTo>
                  <a:cubicBezTo>
                    <a:pt x="84632" y="133439"/>
                    <a:pt x="58073" y="112897"/>
                    <a:pt x="50526" y="83493"/>
                  </a:cubicBezTo>
                  <a:cubicBezTo>
                    <a:pt x="49086" y="77969"/>
                    <a:pt x="48337" y="72272"/>
                    <a:pt x="48337" y="66575"/>
                  </a:cubicBezTo>
                  <a:cubicBezTo>
                    <a:pt x="48337" y="29864"/>
                    <a:pt x="78237" y="0"/>
                    <a:pt x="11499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i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" name="组合 29"/>
          <p:cNvGrpSpPr/>
          <p:nvPr/>
        </p:nvGrpSpPr>
        <p:grpSpPr>
          <a:xfrm>
            <a:off x="6064107" y="3212170"/>
            <a:ext cx="968876" cy="968874"/>
            <a:chOff x="1440535" y="2881262"/>
            <a:chExt cx="1160205" cy="1160205"/>
          </a:xfrm>
          <a:solidFill>
            <a:schemeClr val="bg1"/>
          </a:solidFill>
        </p:grpSpPr>
        <p:sp>
          <p:nvSpPr>
            <p:cNvPr id="9" name="组合 29"/>
            <p:cNvSpPr/>
            <p:nvPr/>
          </p:nvSpPr>
          <p:spPr>
            <a:xfrm>
              <a:off x="1440535" y="2881262"/>
              <a:ext cx="1160205" cy="1160205"/>
            </a:xfrm>
            <a:prstGeom prst="ellipse">
              <a:avLst/>
            </a:prstGeom>
            <a:solidFill>
              <a:schemeClr val="accent2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id-ID" sz="2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" name="组合 29"/>
            <p:cNvSpPr/>
            <p:nvPr/>
          </p:nvSpPr>
          <p:spPr bwMode="auto">
            <a:xfrm>
              <a:off x="1804853" y="3208701"/>
              <a:ext cx="431566" cy="505326"/>
            </a:xfrm>
            <a:custGeom>
              <a:avLst/>
              <a:gdLst>
                <a:gd name="connsiteX0" fmla="*/ 242883 w 518162"/>
                <a:gd name="connsiteY0" fmla="*/ 408292 h 606722"/>
                <a:gd name="connsiteX1" fmla="*/ 303572 w 518162"/>
                <a:gd name="connsiteY1" fmla="*/ 408292 h 606722"/>
                <a:gd name="connsiteX2" fmla="*/ 287021 w 518162"/>
                <a:gd name="connsiteY2" fmla="*/ 514954 h 606722"/>
                <a:gd name="connsiteX3" fmla="*/ 252760 w 518162"/>
                <a:gd name="connsiteY3" fmla="*/ 540019 h 606722"/>
                <a:gd name="connsiteX4" fmla="*/ 227755 w 518162"/>
                <a:gd name="connsiteY4" fmla="*/ 505799 h 606722"/>
                <a:gd name="connsiteX5" fmla="*/ 90606 w 518162"/>
                <a:gd name="connsiteY5" fmla="*/ 408292 h 606722"/>
                <a:gd name="connsiteX6" fmla="*/ 151310 w 518162"/>
                <a:gd name="connsiteY6" fmla="*/ 408292 h 606722"/>
                <a:gd name="connsiteX7" fmla="*/ 166353 w 518162"/>
                <a:gd name="connsiteY7" fmla="*/ 505799 h 606722"/>
                <a:gd name="connsiteX8" fmla="*/ 141341 w 518162"/>
                <a:gd name="connsiteY8" fmla="*/ 540019 h 606722"/>
                <a:gd name="connsiteX9" fmla="*/ 107073 w 518162"/>
                <a:gd name="connsiteY9" fmla="*/ 514954 h 606722"/>
                <a:gd name="connsiteX10" fmla="*/ 357338 w 518162"/>
                <a:gd name="connsiteY10" fmla="*/ 183515 h 606722"/>
                <a:gd name="connsiteX11" fmla="*/ 336868 w 518162"/>
                <a:gd name="connsiteY11" fmla="*/ 203867 h 606722"/>
                <a:gd name="connsiteX12" fmla="*/ 357338 w 518162"/>
                <a:gd name="connsiteY12" fmla="*/ 224219 h 606722"/>
                <a:gd name="connsiteX13" fmla="*/ 377719 w 518162"/>
                <a:gd name="connsiteY13" fmla="*/ 203867 h 606722"/>
                <a:gd name="connsiteX14" fmla="*/ 357338 w 518162"/>
                <a:gd name="connsiteY14" fmla="*/ 183515 h 606722"/>
                <a:gd name="connsiteX15" fmla="*/ 265667 w 518162"/>
                <a:gd name="connsiteY15" fmla="*/ 137391 h 606722"/>
                <a:gd name="connsiteX16" fmla="*/ 448920 w 518162"/>
                <a:gd name="connsiteY16" fmla="*/ 137391 h 606722"/>
                <a:gd name="connsiteX17" fmla="*/ 461291 w 518162"/>
                <a:gd name="connsiteY17" fmla="*/ 149744 h 606722"/>
                <a:gd name="connsiteX18" fmla="*/ 461291 w 518162"/>
                <a:gd name="connsiteY18" fmla="*/ 257990 h 606722"/>
                <a:gd name="connsiteX19" fmla="*/ 448920 w 518162"/>
                <a:gd name="connsiteY19" fmla="*/ 270343 h 606722"/>
                <a:gd name="connsiteX20" fmla="*/ 381546 w 518162"/>
                <a:gd name="connsiteY20" fmla="*/ 270343 h 606722"/>
                <a:gd name="connsiteX21" fmla="*/ 381546 w 518162"/>
                <a:gd name="connsiteY21" fmla="*/ 305803 h 606722"/>
                <a:gd name="connsiteX22" fmla="*/ 415989 w 518162"/>
                <a:gd name="connsiteY22" fmla="*/ 305803 h 606722"/>
                <a:gd name="connsiteX23" fmla="*/ 430853 w 518162"/>
                <a:gd name="connsiteY23" fmla="*/ 320644 h 606722"/>
                <a:gd name="connsiteX24" fmla="*/ 428539 w 518162"/>
                <a:gd name="connsiteY24" fmla="*/ 328465 h 606722"/>
                <a:gd name="connsiteX25" fmla="*/ 507215 w 518162"/>
                <a:gd name="connsiteY25" fmla="*/ 328465 h 606722"/>
                <a:gd name="connsiteX26" fmla="*/ 518162 w 518162"/>
                <a:gd name="connsiteY26" fmla="*/ 339396 h 606722"/>
                <a:gd name="connsiteX27" fmla="*/ 518162 w 518162"/>
                <a:gd name="connsiteY27" fmla="*/ 378944 h 606722"/>
                <a:gd name="connsiteX28" fmla="*/ 507215 w 518162"/>
                <a:gd name="connsiteY28" fmla="*/ 389875 h 606722"/>
                <a:gd name="connsiteX29" fmla="*/ 489949 w 518162"/>
                <a:gd name="connsiteY29" fmla="*/ 389875 h 606722"/>
                <a:gd name="connsiteX30" fmla="*/ 489949 w 518162"/>
                <a:gd name="connsiteY30" fmla="*/ 584415 h 606722"/>
                <a:gd name="connsiteX31" fmla="*/ 467699 w 518162"/>
                <a:gd name="connsiteY31" fmla="*/ 606722 h 606722"/>
                <a:gd name="connsiteX32" fmla="*/ 445449 w 518162"/>
                <a:gd name="connsiteY32" fmla="*/ 584415 h 606722"/>
                <a:gd name="connsiteX33" fmla="*/ 445449 w 518162"/>
                <a:gd name="connsiteY33" fmla="*/ 389875 h 606722"/>
                <a:gd name="connsiteX34" fmla="*/ 72714 w 518162"/>
                <a:gd name="connsiteY34" fmla="*/ 389875 h 606722"/>
                <a:gd name="connsiteX35" fmla="*/ 72714 w 518162"/>
                <a:gd name="connsiteY35" fmla="*/ 584415 h 606722"/>
                <a:gd name="connsiteX36" fmla="*/ 50375 w 518162"/>
                <a:gd name="connsiteY36" fmla="*/ 606722 h 606722"/>
                <a:gd name="connsiteX37" fmla="*/ 28124 w 518162"/>
                <a:gd name="connsiteY37" fmla="*/ 584415 h 606722"/>
                <a:gd name="connsiteX38" fmla="*/ 28124 w 518162"/>
                <a:gd name="connsiteY38" fmla="*/ 389875 h 606722"/>
                <a:gd name="connsiteX39" fmla="*/ 10947 w 518162"/>
                <a:gd name="connsiteY39" fmla="*/ 389875 h 606722"/>
                <a:gd name="connsiteX40" fmla="*/ 0 w 518162"/>
                <a:gd name="connsiteY40" fmla="*/ 378944 h 606722"/>
                <a:gd name="connsiteX41" fmla="*/ 0 w 518162"/>
                <a:gd name="connsiteY41" fmla="*/ 339396 h 606722"/>
                <a:gd name="connsiteX42" fmla="*/ 10947 w 518162"/>
                <a:gd name="connsiteY42" fmla="*/ 328465 h 606722"/>
                <a:gd name="connsiteX43" fmla="*/ 286048 w 518162"/>
                <a:gd name="connsiteY43" fmla="*/ 328465 h 606722"/>
                <a:gd name="connsiteX44" fmla="*/ 283823 w 518162"/>
                <a:gd name="connsiteY44" fmla="*/ 320644 h 606722"/>
                <a:gd name="connsiteX45" fmla="*/ 298687 w 518162"/>
                <a:gd name="connsiteY45" fmla="*/ 305803 h 606722"/>
                <a:gd name="connsiteX46" fmla="*/ 333130 w 518162"/>
                <a:gd name="connsiteY46" fmla="*/ 305803 h 606722"/>
                <a:gd name="connsiteX47" fmla="*/ 333130 w 518162"/>
                <a:gd name="connsiteY47" fmla="*/ 270343 h 606722"/>
                <a:gd name="connsiteX48" fmla="*/ 265667 w 518162"/>
                <a:gd name="connsiteY48" fmla="*/ 270343 h 606722"/>
                <a:gd name="connsiteX49" fmla="*/ 253385 w 518162"/>
                <a:gd name="connsiteY49" fmla="*/ 257990 h 606722"/>
                <a:gd name="connsiteX50" fmla="*/ 253385 w 518162"/>
                <a:gd name="connsiteY50" fmla="*/ 149744 h 606722"/>
                <a:gd name="connsiteX51" fmla="*/ 265667 w 518162"/>
                <a:gd name="connsiteY51" fmla="*/ 137391 h 606722"/>
                <a:gd name="connsiteX52" fmla="*/ 134071 w 518162"/>
                <a:gd name="connsiteY52" fmla="*/ 119961 h 606722"/>
                <a:gd name="connsiteX53" fmla="*/ 261429 w 518162"/>
                <a:gd name="connsiteY53" fmla="*/ 119961 h 606722"/>
                <a:gd name="connsiteX54" fmla="*/ 235530 w 518162"/>
                <a:gd name="connsiteY54" fmla="*/ 149734 h 606722"/>
                <a:gd name="connsiteX55" fmla="*/ 235530 w 518162"/>
                <a:gd name="connsiteY55" fmla="*/ 257983 h 606722"/>
                <a:gd name="connsiteX56" fmla="*/ 265256 w 518162"/>
                <a:gd name="connsiteY56" fmla="*/ 288112 h 606722"/>
                <a:gd name="connsiteX57" fmla="*/ 265256 w 518162"/>
                <a:gd name="connsiteY57" fmla="*/ 310064 h 606722"/>
                <a:gd name="connsiteX58" fmla="*/ 189785 w 518162"/>
                <a:gd name="connsiteY58" fmla="*/ 310064 h 606722"/>
                <a:gd name="connsiteX59" fmla="*/ 197439 w 518162"/>
                <a:gd name="connsiteY59" fmla="*/ 298333 h 606722"/>
                <a:gd name="connsiteX60" fmla="*/ 174922 w 518162"/>
                <a:gd name="connsiteY60" fmla="*/ 240297 h 606722"/>
                <a:gd name="connsiteX61" fmla="*/ 132825 w 518162"/>
                <a:gd name="connsiteY61" fmla="*/ 221811 h 606722"/>
                <a:gd name="connsiteX62" fmla="*/ 130244 w 518162"/>
                <a:gd name="connsiteY62" fmla="*/ 174708 h 606722"/>
                <a:gd name="connsiteX63" fmla="*/ 128553 w 518162"/>
                <a:gd name="connsiteY63" fmla="*/ 172753 h 606722"/>
                <a:gd name="connsiteX64" fmla="*/ 127663 w 518162"/>
                <a:gd name="connsiteY64" fmla="*/ 173908 h 606722"/>
                <a:gd name="connsiteX65" fmla="*/ 102298 w 518162"/>
                <a:gd name="connsiteY65" fmla="*/ 229188 h 606722"/>
                <a:gd name="connsiteX66" fmla="*/ 167268 w 518162"/>
                <a:gd name="connsiteY66" fmla="*/ 257717 h 606722"/>
                <a:gd name="connsiteX67" fmla="*/ 180084 w 518162"/>
                <a:gd name="connsiteY67" fmla="*/ 290600 h 606722"/>
                <a:gd name="connsiteX68" fmla="*/ 147065 w 518162"/>
                <a:gd name="connsiteY68" fmla="*/ 303398 h 606722"/>
                <a:gd name="connsiteX69" fmla="*/ 59578 w 518162"/>
                <a:gd name="connsiteY69" fmla="*/ 264916 h 606722"/>
                <a:gd name="connsiteX70" fmla="*/ 46495 w 518162"/>
                <a:gd name="connsiteY70" fmla="*/ 232832 h 606722"/>
                <a:gd name="connsiteX71" fmla="*/ 82718 w 518162"/>
                <a:gd name="connsiteY71" fmla="*/ 152045 h 606722"/>
                <a:gd name="connsiteX72" fmla="*/ 134071 w 518162"/>
                <a:gd name="connsiteY72" fmla="*/ 119961 h 606722"/>
                <a:gd name="connsiteX73" fmla="*/ 198757 w 518162"/>
                <a:gd name="connsiteY73" fmla="*/ 0 h 606722"/>
                <a:gd name="connsiteX74" fmla="*/ 250578 w 518162"/>
                <a:gd name="connsiteY74" fmla="*/ 51725 h 606722"/>
                <a:gd name="connsiteX75" fmla="*/ 198757 w 518162"/>
                <a:gd name="connsiteY75" fmla="*/ 103449 h 606722"/>
                <a:gd name="connsiteX76" fmla="*/ 146847 w 518162"/>
                <a:gd name="connsiteY76" fmla="*/ 51725 h 606722"/>
                <a:gd name="connsiteX77" fmla="*/ 198757 w 518162"/>
                <a:gd name="connsiteY7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518162" h="606722">
                  <a:moveTo>
                    <a:pt x="242883" y="408292"/>
                  </a:moveTo>
                  <a:lnTo>
                    <a:pt x="303572" y="408292"/>
                  </a:lnTo>
                  <a:lnTo>
                    <a:pt x="287021" y="514954"/>
                  </a:lnTo>
                  <a:cubicBezTo>
                    <a:pt x="284529" y="531309"/>
                    <a:pt x="269134" y="542508"/>
                    <a:pt x="252760" y="540019"/>
                  </a:cubicBezTo>
                  <a:cubicBezTo>
                    <a:pt x="236476" y="537442"/>
                    <a:pt x="225174" y="522153"/>
                    <a:pt x="227755" y="505799"/>
                  </a:cubicBezTo>
                  <a:close/>
                  <a:moveTo>
                    <a:pt x="90606" y="408292"/>
                  </a:moveTo>
                  <a:lnTo>
                    <a:pt x="151310" y="408292"/>
                  </a:lnTo>
                  <a:lnTo>
                    <a:pt x="166353" y="505799"/>
                  </a:lnTo>
                  <a:cubicBezTo>
                    <a:pt x="168934" y="522153"/>
                    <a:pt x="157719" y="537442"/>
                    <a:pt x="141341" y="540019"/>
                  </a:cubicBezTo>
                  <a:cubicBezTo>
                    <a:pt x="124964" y="542508"/>
                    <a:pt x="109654" y="531309"/>
                    <a:pt x="107073" y="514954"/>
                  </a:cubicBezTo>
                  <a:close/>
                  <a:moveTo>
                    <a:pt x="357338" y="183515"/>
                  </a:moveTo>
                  <a:cubicBezTo>
                    <a:pt x="346035" y="183515"/>
                    <a:pt x="336868" y="192580"/>
                    <a:pt x="336868" y="203867"/>
                  </a:cubicBezTo>
                  <a:cubicBezTo>
                    <a:pt x="336868" y="215154"/>
                    <a:pt x="346035" y="224219"/>
                    <a:pt x="357338" y="224219"/>
                  </a:cubicBezTo>
                  <a:cubicBezTo>
                    <a:pt x="368552" y="224219"/>
                    <a:pt x="377719" y="215154"/>
                    <a:pt x="377719" y="203867"/>
                  </a:cubicBezTo>
                  <a:cubicBezTo>
                    <a:pt x="377719" y="192580"/>
                    <a:pt x="368552" y="183515"/>
                    <a:pt x="357338" y="183515"/>
                  </a:cubicBezTo>
                  <a:close/>
                  <a:moveTo>
                    <a:pt x="265667" y="137391"/>
                  </a:moveTo>
                  <a:lnTo>
                    <a:pt x="448920" y="137391"/>
                  </a:lnTo>
                  <a:cubicBezTo>
                    <a:pt x="455773" y="137391"/>
                    <a:pt x="461291" y="142901"/>
                    <a:pt x="461291" y="149744"/>
                  </a:cubicBezTo>
                  <a:lnTo>
                    <a:pt x="461291" y="257990"/>
                  </a:lnTo>
                  <a:cubicBezTo>
                    <a:pt x="461291" y="264833"/>
                    <a:pt x="455773" y="270343"/>
                    <a:pt x="448920" y="270343"/>
                  </a:cubicBezTo>
                  <a:lnTo>
                    <a:pt x="381546" y="270343"/>
                  </a:lnTo>
                  <a:lnTo>
                    <a:pt x="381546" y="305803"/>
                  </a:lnTo>
                  <a:lnTo>
                    <a:pt x="415989" y="305803"/>
                  </a:lnTo>
                  <a:cubicBezTo>
                    <a:pt x="424178" y="305803"/>
                    <a:pt x="430853" y="312468"/>
                    <a:pt x="430853" y="320644"/>
                  </a:cubicBezTo>
                  <a:cubicBezTo>
                    <a:pt x="430853" y="323488"/>
                    <a:pt x="429963" y="326243"/>
                    <a:pt x="428539" y="328465"/>
                  </a:cubicBezTo>
                  <a:lnTo>
                    <a:pt x="507215" y="328465"/>
                  </a:lnTo>
                  <a:cubicBezTo>
                    <a:pt x="513267" y="328465"/>
                    <a:pt x="518162" y="333442"/>
                    <a:pt x="518162" y="339396"/>
                  </a:cubicBezTo>
                  <a:lnTo>
                    <a:pt x="518162" y="378944"/>
                  </a:lnTo>
                  <a:cubicBezTo>
                    <a:pt x="518162" y="384987"/>
                    <a:pt x="513267" y="389875"/>
                    <a:pt x="507215" y="389875"/>
                  </a:cubicBezTo>
                  <a:lnTo>
                    <a:pt x="489949" y="389875"/>
                  </a:lnTo>
                  <a:lnTo>
                    <a:pt x="489949" y="584415"/>
                  </a:lnTo>
                  <a:cubicBezTo>
                    <a:pt x="489949" y="596768"/>
                    <a:pt x="479981" y="606722"/>
                    <a:pt x="467699" y="606722"/>
                  </a:cubicBezTo>
                  <a:cubicBezTo>
                    <a:pt x="455417" y="606722"/>
                    <a:pt x="445449" y="596768"/>
                    <a:pt x="445449" y="584415"/>
                  </a:cubicBezTo>
                  <a:lnTo>
                    <a:pt x="445449" y="389875"/>
                  </a:lnTo>
                  <a:lnTo>
                    <a:pt x="72714" y="389875"/>
                  </a:lnTo>
                  <a:lnTo>
                    <a:pt x="72714" y="584415"/>
                  </a:lnTo>
                  <a:cubicBezTo>
                    <a:pt x="72714" y="596768"/>
                    <a:pt x="62746" y="606722"/>
                    <a:pt x="50375" y="606722"/>
                  </a:cubicBezTo>
                  <a:cubicBezTo>
                    <a:pt x="38092" y="606722"/>
                    <a:pt x="28124" y="596768"/>
                    <a:pt x="28124" y="584415"/>
                  </a:cubicBezTo>
                  <a:lnTo>
                    <a:pt x="28124" y="389875"/>
                  </a:lnTo>
                  <a:lnTo>
                    <a:pt x="10947" y="389875"/>
                  </a:lnTo>
                  <a:cubicBezTo>
                    <a:pt x="4895" y="389875"/>
                    <a:pt x="0" y="384987"/>
                    <a:pt x="0" y="378944"/>
                  </a:cubicBezTo>
                  <a:lnTo>
                    <a:pt x="0" y="339396"/>
                  </a:lnTo>
                  <a:cubicBezTo>
                    <a:pt x="0" y="333442"/>
                    <a:pt x="4895" y="328465"/>
                    <a:pt x="10947" y="328465"/>
                  </a:cubicBezTo>
                  <a:lnTo>
                    <a:pt x="286048" y="328465"/>
                  </a:lnTo>
                  <a:cubicBezTo>
                    <a:pt x="284624" y="326243"/>
                    <a:pt x="283823" y="323488"/>
                    <a:pt x="283823" y="320644"/>
                  </a:cubicBezTo>
                  <a:cubicBezTo>
                    <a:pt x="283823" y="312379"/>
                    <a:pt x="290498" y="305803"/>
                    <a:pt x="298687" y="305803"/>
                  </a:cubicBezTo>
                  <a:lnTo>
                    <a:pt x="333130" y="305803"/>
                  </a:lnTo>
                  <a:lnTo>
                    <a:pt x="333130" y="270343"/>
                  </a:lnTo>
                  <a:lnTo>
                    <a:pt x="265667" y="270343"/>
                  </a:lnTo>
                  <a:cubicBezTo>
                    <a:pt x="258903" y="270343"/>
                    <a:pt x="253385" y="264833"/>
                    <a:pt x="253385" y="257990"/>
                  </a:cubicBezTo>
                  <a:lnTo>
                    <a:pt x="253385" y="149744"/>
                  </a:lnTo>
                  <a:cubicBezTo>
                    <a:pt x="253385" y="142901"/>
                    <a:pt x="258903" y="137391"/>
                    <a:pt x="265667" y="137391"/>
                  </a:cubicBezTo>
                  <a:close/>
                  <a:moveTo>
                    <a:pt x="134071" y="119961"/>
                  </a:moveTo>
                  <a:lnTo>
                    <a:pt x="261429" y="119961"/>
                  </a:lnTo>
                  <a:cubicBezTo>
                    <a:pt x="246833" y="122005"/>
                    <a:pt x="235530" y="134536"/>
                    <a:pt x="235530" y="149734"/>
                  </a:cubicBezTo>
                  <a:lnTo>
                    <a:pt x="235530" y="257983"/>
                  </a:lnTo>
                  <a:cubicBezTo>
                    <a:pt x="235530" y="274425"/>
                    <a:pt x="248791" y="287845"/>
                    <a:pt x="265256" y="288112"/>
                  </a:cubicBezTo>
                  <a:lnTo>
                    <a:pt x="265256" y="310064"/>
                  </a:lnTo>
                  <a:lnTo>
                    <a:pt x="189785" y="310064"/>
                  </a:lnTo>
                  <a:cubicBezTo>
                    <a:pt x="192900" y="306687"/>
                    <a:pt x="195481" y="302776"/>
                    <a:pt x="197439" y="298333"/>
                  </a:cubicBezTo>
                  <a:cubicBezTo>
                    <a:pt x="207318" y="276025"/>
                    <a:pt x="197172" y="250074"/>
                    <a:pt x="174922" y="240297"/>
                  </a:cubicBezTo>
                  <a:lnTo>
                    <a:pt x="132825" y="221811"/>
                  </a:lnTo>
                  <a:lnTo>
                    <a:pt x="130244" y="174708"/>
                  </a:lnTo>
                  <a:cubicBezTo>
                    <a:pt x="130155" y="173730"/>
                    <a:pt x="129532" y="172930"/>
                    <a:pt x="128553" y="172753"/>
                  </a:cubicBezTo>
                  <a:cubicBezTo>
                    <a:pt x="127663" y="172575"/>
                    <a:pt x="128108" y="173019"/>
                    <a:pt x="127663" y="173908"/>
                  </a:cubicBezTo>
                  <a:cubicBezTo>
                    <a:pt x="119030" y="191594"/>
                    <a:pt x="109685" y="212213"/>
                    <a:pt x="102298" y="229188"/>
                  </a:cubicBezTo>
                  <a:lnTo>
                    <a:pt x="167268" y="257717"/>
                  </a:lnTo>
                  <a:cubicBezTo>
                    <a:pt x="179906" y="263316"/>
                    <a:pt x="185602" y="277980"/>
                    <a:pt x="180084" y="290600"/>
                  </a:cubicBezTo>
                  <a:cubicBezTo>
                    <a:pt x="174477" y="303221"/>
                    <a:pt x="159703" y="308997"/>
                    <a:pt x="147065" y="303398"/>
                  </a:cubicBezTo>
                  <a:lnTo>
                    <a:pt x="59578" y="264916"/>
                  </a:lnTo>
                  <a:cubicBezTo>
                    <a:pt x="47296" y="259494"/>
                    <a:pt x="41422" y="245274"/>
                    <a:pt x="46495" y="232832"/>
                  </a:cubicBezTo>
                  <a:cubicBezTo>
                    <a:pt x="53170" y="216035"/>
                    <a:pt x="68834" y="180485"/>
                    <a:pt x="82718" y="152045"/>
                  </a:cubicBezTo>
                  <a:cubicBezTo>
                    <a:pt x="92241" y="132581"/>
                    <a:pt x="112355" y="119961"/>
                    <a:pt x="134071" y="119961"/>
                  </a:cubicBezTo>
                  <a:close/>
                  <a:moveTo>
                    <a:pt x="198757" y="0"/>
                  </a:moveTo>
                  <a:cubicBezTo>
                    <a:pt x="227339" y="0"/>
                    <a:pt x="250578" y="23107"/>
                    <a:pt x="250578" y="51725"/>
                  </a:cubicBezTo>
                  <a:cubicBezTo>
                    <a:pt x="250578" y="80342"/>
                    <a:pt x="227339" y="103449"/>
                    <a:pt x="198757" y="103449"/>
                  </a:cubicBezTo>
                  <a:cubicBezTo>
                    <a:pt x="170087" y="103449"/>
                    <a:pt x="146847" y="80253"/>
                    <a:pt x="146847" y="51725"/>
                  </a:cubicBezTo>
                  <a:cubicBezTo>
                    <a:pt x="146847" y="23196"/>
                    <a:pt x="169998" y="0"/>
                    <a:pt x="19875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i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1" name="组合 29"/>
          <p:cNvGrpSpPr/>
          <p:nvPr/>
        </p:nvGrpSpPr>
        <p:grpSpPr>
          <a:xfrm>
            <a:off x="6064107" y="4759016"/>
            <a:ext cx="968876" cy="968874"/>
            <a:chOff x="1440535" y="2881262"/>
            <a:chExt cx="1160205" cy="1160205"/>
          </a:xfrm>
          <a:solidFill>
            <a:schemeClr val="bg1"/>
          </a:solidFill>
        </p:grpSpPr>
        <p:sp>
          <p:nvSpPr>
            <p:cNvPr id="12" name="组合 29"/>
            <p:cNvSpPr/>
            <p:nvPr/>
          </p:nvSpPr>
          <p:spPr>
            <a:xfrm>
              <a:off x="1440535" y="2881262"/>
              <a:ext cx="1160205" cy="1160205"/>
            </a:xfrm>
            <a:prstGeom prst="ellipse">
              <a:avLst/>
            </a:prstGeom>
            <a:solidFill>
              <a:schemeClr val="accent3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id-ID" sz="2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" name="组合 29"/>
            <p:cNvSpPr/>
            <p:nvPr/>
          </p:nvSpPr>
          <p:spPr bwMode="auto">
            <a:xfrm>
              <a:off x="1779496" y="3208701"/>
              <a:ext cx="482281" cy="505326"/>
            </a:xfrm>
            <a:custGeom>
              <a:avLst/>
              <a:gdLst>
                <a:gd name="connsiteX0" fmla="*/ 345269 w 578992"/>
                <a:gd name="connsiteY0" fmla="*/ 346719 h 606657"/>
                <a:gd name="connsiteX1" fmla="*/ 527264 w 578992"/>
                <a:gd name="connsiteY1" fmla="*/ 395415 h 606657"/>
                <a:gd name="connsiteX2" fmla="*/ 536965 w 578992"/>
                <a:gd name="connsiteY2" fmla="*/ 431758 h 606657"/>
                <a:gd name="connsiteX3" fmla="*/ 512135 w 578992"/>
                <a:gd name="connsiteY3" fmla="*/ 456550 h 606657"/>
                <a:gd name="connsiteX4" fmla="*/ 572652 w 578992"/>
                <a:gd name="connsiteY4" fmla="*/ 516975 h 606657"/>
                <a:gd name="connsiteX5" fmla="*/ 572652 w 578992"/>
                <a:gd name="connsiteY5" fmla="*/ 547632 h 606657"/>
                <a:gd name="connsiteX6" fmla="*/ 519877 w 578992"/>
                <a:gd name="connsiteY6" fmla="*/ 600326 h 606657"/>
                <a:gd name="connsiteX7" fmla="*/ 489174 w 578992"/>
                <a:gd name="connsiteY7" fmla="*/ 600326 h 606657"/>
                <a:gd name="connsiteX8" fmla="*/ 428657 w 578992"/>
                <a:gd name="connsiteY8" fmla="*/ 539901 h 606657"/>
                <a:gd name="connsiteX9" fmla="*/ 403739 w 578992"/>
                <a:gd name="connsiteY9" fmla="*/ 564782 h 606657"/>
                <a:gd name="connsiteX10" fmla="*/ 366628 w 578992"/>
                <a:gd name="connsiteY10" fmla="*/ 552075 h 606657"/>
                <a:gd name="connsiteX11" fmla="*/ 318659 w 578992"/>
                <a:gd name="connsiteY11" fmla="*/ 373288 h 606657"/>
                <a:gd name="connsiteX12" fmla="*/ 345269 w 578992"/>
                <a:gd name="connsiteY12" fmla="*/ 346719 h 606657"/>
                <a:gd name="connsiteX13" fmla="*/ 233275 w 578992"/>
                <a:gd name="connsiteY13" fmla="*/ 312148 h 606657"/>
                <a:gd name="connsiteX14" fmla="*/ 255262 w 578992"/>
                <a:gd name="connsiteY14" fmla="*/ 334095 h 606657"/>
                <a:gd name="connsiteX15" fmla="*/ 281255 w 578992"/>
                <a:gd name="connsiteY15" fmla="*/ 357464 h 606657"/>
                <a:gd name="connsiteX16" fmla="*/ 289000 w 578992"/>
                <a:gd name="connsiteY16" fmla="*/ 365016 h 606657"/>
                <a:gd name="connsiteX17" fmla="*/ 300127 w 578992"/>
                <a:gd name="connsiteY17" fmla="*/ 416019 h 606657"/>
                <a:gd name="connsiteX18" fmla="*/ 298791 w 578992"/>
                <a:gd name="connsiteY18" fmla="*/ 422416 h 606657"/>
                <a:gd name="connsiteX19" fmla="*/ 260514 w 578992"/>
                <a:gd name="connsiteY19" fmla="*/ 407844 h 606657"/>
                <a:gd name="connsiteX20" fmla="*/ 260514 w 578992"/>
                <a:gd name="connsiteY20" fmla="*/ 398159 h 606657"/>
                <a:gd name="connsiteX21" fmla="*/ 211822 w 578992"/>
                <a:gd name="connsiteY21" fmla="*/ 335339 h 606657"/>
                <a:gd name="connsiteX22" fmla="*/ 233275 w 578992"/>
                <a:gd name="connsiteY22" fmla="*/ 312148 h 606657"/>
                <a:gd name="connsiteX23" fmla="*/ 283295 w 578992"/>
                <a:gd name="connsiteY23" fmla="*/ 133638 h 606657"/>
                <a:gd name="connsiteX24" fmla="*/ 303944 w 578992"/>
                <a:gd name="connsiteY24" fmla="*/ 155858 h 606657"/>
                <a:gd name="connsiteX25" fmla="*/ 303944 w 578992"/>
                <a:gd name="connsiteY25" fmla="*/ 165457 h 606657"/>
                <a:gd name="connsiteX26" fmla="*/ 352630 w 578992"/>
                <a:gd name="connsiteY26" fmla="*/ 228294 h 606657"/>
                <a:gd name="connsiteX27" fmla="*/ 331180 w 578992"/>
                <a:gd name="connsiteY27" fmla="*/ 251580 h 606657"/>
                <a:gd name="connsiteX28" fmla="*/ 309196 w 578992"/>
                <a:gd name="connsiteY28" fmla="*/ 229538 h 606657"/>
                <a:gd name="connsiteX29" fmla="*/ 283206 w 578992"/>
                <a:gd name="connsiteY29" fmla="*/ 206252 h 606657"/>
                <a:gd name="connsiteX30" fmla="*/ 256327 w 578992"/>
                <a:gd name="connsiteY30" fmla="*/ 240648 h 606657"/>
                <a:gd name="connsiteX31" fmla="*/ 282583 w 578992"/>
                <a:gd name="connsiteY31" fmla="*/ 260112 h 606657"/>
                <a:gd name="connsiteX32" fmla="*/ 348625 w 578992"/>
                <a:gd name="connsiteY32" fmla="*/ 307306 h 606657"/>
                <a:gd name="connsiteX33" fmla="*/ 341594 w 578992"/>
                <a:gd name="connsiteY33" fmla="*/ 317083 h 606657"/>
                <a:gd name="connsiteX34" fmla="*/ 316494 w 578992"/>
                <a:gd name="connsiteY34" fmla="*/ 322594 h 606657"/>
                <a:gd name="connsiteX35" fmla="*/ 306792 w 578992"/>
                <a:gd name="connsiteY35" fmla="*/ 319305 h 606657"/>
                <a:gd name="connsiteX36" fmla="*/ 282227 w 578992"/>
                <a:gd name="connsiteY36" fmla="*/ 303485 h 606657"/>
                <a:gd name="connsiteX37" fmla="*/ 211825 w 578992"/>
                <a:gd name="connsiteY37" fmla="*/ 234604 h 606657"/>
                <a:gd name="connsiteX38" fmla="*/ 260510 w 578992"/>
                <a:gd name="connsiteY38" fmla="*/ 166612 h 606657"/>
                <a:gd name="connsiteX39" fmla="*/ 260510 w 578992"/>
                <a:gd name="connsiteY39" fmla="*/ 155236 h 606657"/>
                <a:gd name="connsiteX40" fmla="*/ 283295 w 578992"/>
                <a:gd name="connsiteY40" fmla="*/ 133638 h 606657"/>
                <a:gd name="connsiteX41" fmla="*/ 282248 w 578992"/>
                <a:gd name="connsiteY41" fmla="*/ 0 h 606657"/>
                <a:gd name="connsiteX42" fmla="*/ 551768 w 578992"/>
                <a:gd name="connsiteY42" fmla="*/ 365640 h 606657"/>
                <a:gd name="connsiteX43" fmla="*/ 541888 w 578992"/>
                <a:gd name="connsiteY43" fmla="*/ 369995 h 606657"/>
                <a:gd name="connsiteX44" fmla="*/ 534768 w 578992"/>
                <a:gd name="connsiteY44" fmla="*/ 367507 h 606657"/>
                <a:gd name="connsiteX45" fmla="*/ 487148 w 578992"/>
                <a:gd name="connsiteY45" fmla="*/ 354797 h 606657"/>
                <a:gd name="connsiteX46" fmla="*/ 482163 w 578992"/>
                <a:gd name="connsiteY46" fmla="*/ 345554 h 606657"/>
                <a:gd name="connsiteX47" fmla="*/ 282248 w 578992"/>
                <a:gd name="connsiteY47" fmla="*/ 72257 h 606657"/>
                <a:gd name="connsiteX48" fmla="*/ 72364 w 578992"/>
                <a:gd name="connsiteY48" fmla="*/ 281829 h 606657"/>
                <a:gd name="connsiteX49" fmla="*/ 313134 w 578992"/>
                <a:gd name="connsiteY49" fmla="*/ 489180 h 606657"/>
                <a:gd name="connsiteX50" fmla="*/ 321145 w 578992"/>
                <a:gd name="connsiteY50" fmla="*/ 494423 h 606657"/>
                <a:gd name="connsiteX51" fmla="*/ 336277 w 578992"/>
                <a:gd name="connsiteY51" fmla="*/ 550771 h 606657"/>
                <a:gd name="connsiteX52" fmla="*/ 330580 w 578992"/>
                <a:gd name="connsiteY52" fmla="*/ 559748 h 606657"/>
                <a:gd name="connsiteX53" fmla="*/ 0 w 578992"/>
                <a:gd name="connsiteY53" fmla="*/ 281829 h 606657"/>
                <a:gd name="connsiteX54" fmla="*/ 282248 w 578992"/>
                <a:gd name="connsiteY54" fmla="*/ 0 h 606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78992" h="606657">
                  <a:moveTo>
                    <a:pt x="345269" y="346719"/>
                  </a:moveTo>
                  <a:lnTo>
                    <a:pt x="527264" y="395415"/>
                  </a:lnTo>
                  <a:cubicBezTo>
                    <a:pt x="543372" y="399769"/>
                    <a:pt x="548801" y="419940"/>
                    <a:pt x="536965" y="431758"/>
                  </a:cubicBezTo>
                  <a:lnTo>
                    <a:pt x="512135" y="456550"/>
                  </a:lnTo>
                  <a:lnTo>
                    <a:pt x="572652" y="516975"/>
                  </a:lnTo>
                  <a:cubicBezTo>
                    <a:pt x="581106" y="525506"/>
                    <a:pt x="581106" y="539190"/>
                    <a:pt x="572652" y="547632"/>
                  </a:cubicBezTo>
                  <a:lnTo>
                    <a:pt x="519877" y="600326"/>
                  </a:lnTo>
                  <a:cubicBezTo>
                    <a:pt x="511334" y="608768"/>
                    <a:pt x="497629" y="608768"/>
                    <a:pt x="489174" y="600326"/>
                  </a:cubicBezTo>
                  <a:lnTo>
                    <a:pt x="428657" y="539901"/>
                  </a:lnTo>
                  <a:lnTo>
                    <a:pt x="403739" y="564782"/>
                  </a:lnTo>
                  <a:cubicBezTo>
                    <a:pt x="393148" y="575357"/>
                    <a:pt x="372501" y="574024"/>
                    <a:pt x="366628" y="552075"/>
                  </a:cubicBezTo>
                  <a:cubicBezTo>
                    <a:pt x="366005" y="549854"/>
                    <a:pt x="319015" y="374799"/>
                    <a:pt x="318659" y="373288"/>
                  </a:cubicBezTo>
                  <a:cubicBezTo>
                    <a:pt x="314298" y="357205"/>
                    <a:pt x="329071" y="342454"/>
                    <a:pt x="345269" y="346719"/>
                  </a:cubicBezTo>
                  <a:close/>
                  <a:moveTo>
                    <a:pt x="233275" y="312148"/>
                  </a:moveTo>
                  <a:cubicBezTo>
                    <a:pt x="245470" y="311970"/>
                    <a:pt x="255440" y="321922"/>
                    <a:pt x="255262" y="334095"/>
                  </a:cubicBezTo>
                  <a:cubicBezTo>
                    <a:pt x="255084" y="345646"/>
                    <a:pt x="263986" y="357464"/>
                    <a:pt x="281255" y="357464"/>
                  </a:cubicBezTo>
                  <a:cubicBezTo>
                    <a:pt x="286329" y="357464"/>
                    <a:pt x="289267" y="361195"/>
                    <a:pt x="289000" y="365016"/>
                  </a:cubicBezTo>
                  <a:cubicBezTo>
                    <a:pt x="288465" y="375412"/>
                    <a:pt x="290068" y="378611"/>
                    <a:pt x="300127" y="416019"/>
                  </a:cubicBezTo>
                  <a:cubicBezTo>
                    <a:pt x="300750" y="418240"/>
                    <a:pt x="300305" y="420639"/>
                    <a:pt x="298791" y="422416"/>
                  </a:cubicBezTo>
                  <a:cubicBezTo>
                    <a:pt x="285706" y="437788"/>
                    <a:pt x="260514" y="428458"/>
                    <a:pt x="260514" y="407844"/>
                  </a:cubicBezTo>
                  <a:lnTo>
                    <a:pt x="260514" y="398159"/>
                  </a:lnTo>
                  <a:cubicBezTo>
                    <a:pt x="232919" y="390340"/>
                    <a:pt x="212534" y="365283"/>
                    <a:pt x="211822" y="335339"/>
                  </a:cubicBezTo>
                  <a:cubicBezTo>
                    <a:pt x="211555" y="323077"/>
                    <a:pt x="220902" y="312237"/>
                    <a:pt x="233275" y="312148"/>
                  </a:cubicBezTo>
                  <a:close/>
                  <a:moveTo>
                    <a:pt x="283295" y="133638"/>
                  </a:moveTo>
                  <a:cubicBezTo>
                    <a:pt x="294955" y="134171"/>
                    <a:pt x="303944" y="144215"/>
                    <a:pt x="303944" y="155858"/>
                  </a:cubicBezTo>
                  <a:lnTo>
                    <a:pt x="303944" y="165457"/>
                  </a:lnTo>
                  <a:cubicBezTo>
                    <a:pt x="331536" y="173367"/>
                    <a:pt x="351918" y="198430"/>
                    <a:pt x="352630" y="228294"/>
                  </a:cubicBezTo>
                  <a:cubicBezTo>
                    <a:pt x="352897" y="240648"/>
                    <a:pt x="343552" y="251402"/>
                    <a:pt x="331180" y="251580"/>
                  </a:cubicBezTo>
                  <a:cubicBezTo>
                    <a:pt x="318987" y="251757"/>
                    <a:pt x="309018" y="241803"/>
                    <a:pt x="309196" y="229538"/>
                  </a:cubicBezTo>
                  <a:cubicBezTo>
                    <a:pt x="309374" y="218073"/>
                    <a:pt x="300473" y="206252"/>
                    <a:pt x="283206" y="206252"/>
                  </a:cubicBezTo>
                  <a:cubicBezTo>
                    <a:pt x="265583" y="206252"/>
                    <a:pt x="251076" y="222783"/>
                    <a:pt x="256327" y="240648"/>
                  </a:cubicBezTo>
                  <a:cubicBezTo>
                    <a:pt x="259709" y="252202"/>
                    <a:pt x="270568" y="260112"/>
                    <a:pt x="282583" y="260112"/>
                  </a:cubicBezTo>
                  <a:cubicBezTo>
                    <a:pt x="312845" y="260290"/>
                    <a:pt x="339013" y="280021"/>
                    <a:pt x="348625" y="307306"/>
                  </a:cubicBezTo>
                  <a:cubicBezTo>
                    <a:pt x="350405" y="312106"/>
                    <a:pt x="346756" y="317350"/>
                    <a:pt x="341594" y="317083"/>
                  </a:cubicBezTo>
                  <a:cubicBezTo>
                    <a:pt x="332960" y="316728"/>
                    <a:pt x="324327" y="318594"/>
                    <a:pt x="316494" y="322594"/>
                  </a:cubicBezTo>
                  <a:cubicBezTo>
                    <a:pt x="312934" y="324460"/>
                    <a:pt x="308484" y="322949"/>
                    <a:pt x="306792" y="319305"/>
                  </a:cubicBezTo>
                  <a:cubicBezTo>
                    <a:pt x="302520" y="310062"/>
                    <a:pt x="293086" y="303485"/>
                    <a:pt x="282227" y="303485"/>
                  </a:cubicBezTo>
                  <a:cubicBezTo>
                    <a:pt x="244133" y="303485"/>
                    <a:pt x="212537" y="272555"/>
                    <a:pt x="211825" y="234604"/>
                  </a:cubicBezTo>
                  <a:cubicBezTo>
                    <a:pt x="211202" y="203141"/>
                    <a:pt x="231673" y="176300"/>
                    <a:pt x="260510" y="166612"/>
                  </a:cubicBezTo>
                  <a:lnTo>
                    <a:pt x="260510" y="155236"/>
                  </a:lnTo>
                  <a:cubicBezTo>
                    <a:pt x="260510" y="142970"/>
                    <a:pt x="270835" y="133016"/>
                    <a:pt x="283295" y="133638"/>
                  </a:cubicBezTo>
                  <a:close/>
                  <a:moveTo>
                    <a:pt x="282248" y="0"/>
                  </a:moveTo>
                  <a:cubicBezTo>
                    <a:pt x="471126" y="0"/>
                    <a:pt x="608556" y="183353"/>
                    <a:pt x="551768" y="365640"/>
                  </a:cubicBezTo>
                  <a:cubicBezTo>
                    <a:pt x="550522" y="369729"/>
                    <a:pt x="545894" y="371773"/>
                    <a:pt x="541888" y="369995"/>
                  </a:cubicBezTo>
                  <a:cubicBezTo>
                    <a:pt x="539574" y="369018"/>
                    <a:pt x="537260" y="368218"/>
                    <a:pt x="534768" y="367507"/>
                  </a:cubicBezTo>
                  <a:lnTo>
                    <a:pt x="487148" y="354797"/>
                  </a:lnTo>
                  <a:cubicBezTo>
                    <a:pt x="483142" y="353731"/>
                    <a:pt x="480917" y="349554"/>
                    <a:pt x="482163" y="345554"/>
                  </a:cubicBezTo>
                  <a:cubicBezTo>
                    <a:pt x="525600" y="210372"/>
                    <a:pt x="423773" y="72257"/>
                    <a:pt x="282248" y="72257"/>
                  </a:cubicBezTo>
                  <a:cubicBezTo>
                    <a:pt x="166536" y="72257"/>
                    <a:pt x="72364" y="166289"/>
                    <a:pt x="72364" y="281829"/>
                  </a:cubicBezTo>
                  <a:cubicBezTo>
                    <a:pt x="72364" y="410257"/>
                    <a:pt x="187453" y="507933"/>
                    <a:pt x="313134" y="489180"/>
                  </a:cubicBezTo>
                  <a:cubicBezTo>
                    <a:pt x="316784" y="488646"/>
                    <a:pt x="320255" y="490957"/>
                    <a:pt x="321145" y="494423"/>
                  </a:cubicBezTo>
                  <a:lnTo>
                    <a:pt x="336277" y="550771"/>
                  </a:lnTo>
                  <a:cubicBezTo>
                    <a:pt x="337345" y="554860"/>
                    <a:pt x="334764" y="559037"/>
                    <a:pt x="330580" y="559748"/>
                  </a:cubicBezTo>
                  <a:cubicBezTo>
                    <a:pt x="163332" y="589433"/>
                    <a:pt x="0" y="461006"/>
                    <a:pt x="0" y="281829"/>
                  </a:cubicBezTo>
                  <a:cubicBezTo>
                    <a:pt x="0" y="126472"/>
                    <a:pt x="126571" y="0"/>
                    <a:pt x="282248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i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260458" y="1614315"/>
            <a:ext cx="3282216" cy="960289"/>
            <a:chOff x="7509110" y="1471100"/>
            <a:chExt cx="3905197" cy="1142556"/>
          </a:xfrm>
        </p:grpSpPr>
        <p:sp>
          <p:nvSpPr>
            <p:cNvPr id="25" name="矩形 24"/>
            <p:cNvSpPr/>
            <p:nvPr/>
          </p:nvSpPr>
          <p:spPr bwMode="auto">
            <a:xfrm>
              <a:off x="7509110" y="1846042"/>
              <a:ext cx="3905197" cy="76761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汉仪旗黑-55简" panose="00020600040101010101" charset="-128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509110" y="1471100"/>
              <a:ext cx="1729282" cy="47447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汉仪锐智简" panose="00020600040101010101" charset="-122"/>
                  <a:ea typeface="汉仪锐智简" panose="00020600040101010101" charset="-122"/>
                  <a:sym typeface="微软雅黑" panose="020B0503020204020204" pitchFamily="34" charset="-122"/>
                </a:rPr>
                <a:t>标题添加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260458" y="3161158"/>
            <a:ext cx="3282216" cy="974894"/>
            <a:chOff x="7509110" y="1453723"/>
            <a:chExt cx="3905197" cy="1159933"/>
          </a:xfrm>
        </p:grpSpPr>
        <p:sp>
          <p:nvSpPr>
            <p:cNvPr id="28" name="矩形 27"/>
            <p:cNvSpPr/>
            <p:nvPr/>
          </p:nvSpPr>
          <p:spPr bwMode="auto">
            <a:xfrm>
              <a:off x="7509110" y="1846042"/>
              <a:ext cx="3905197" cy="76761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汉仪旗黑-55简" panose="00020600040101010101" charset="-128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509110" y="1453723"/>
              <a:ext cx="1729282" cy="47447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汉仪锐智简" panose="00020600040101010101" charset="-122"/>
                  <a:ea typeface="汉仪锐智简" panose="00020600040101010101" charset="-122"/>
                  <a:sym typeface="微软雅黑" panose="020B0503020204020204" pitchFamily="34" charset="-122"/>
                </a:rPr>
                <a:t>标题添加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260458" y="4708004"/>
            <a:ext cx="3282216" cy="974894"/>
            <a:chOff x="7509110" y="1453723"/>
            <a:chExt cx="3905197" cy="1159933"/>
          </a:xfrm>
        </p:grpSpPr>
        <p:sp>
          <p:nvSpPr>
            <p:cNvPr id="31" name="矩形 30"/>
            <p:cNvSpPr/>
            <p:nvPr/>
          </p:nvSpPr>
          <p:spPr bwMode="auto">
            <a:xfrm>
              <a:off x="7509110" y="1846042"/>
              <a:ext cx="3905197" cy="76761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汉仪旗黑-55简" panose="00020600040101010101" charset="-128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509110" y="1453723"/>
              <a:ext cx="1729282" cy="47447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汉仪锐智简" panose="00020600040101010101" charset="-122"/>
                  <a:ea typeface="汉仪锐智简" panose="00020600040101010101" charset="-122"/>
                  <a:sym typeface="微软雅黑" panose="020B0503020204020204" pitchFamily="34" charset="-122"/>
                </a:rPr>
                <a:t>标题添加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>
            <a:off x="1557867" y="1803822"/>
            <a:ext cx="3728070" cy="3728070"/>
          </a:xfrm>
          <a:prstGeom prst="ellipse">
            <a:avLst/>
          </a:prstGeom>
          <a:blipFill>
            <a:blip r:embed="rId1"/>
            <a:srcRect/>
            <a:stretch>
              <a:fillRect l="-19985" r="-1900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55271" y="1992086"/>
            <a:ext cx="5633358" cy="3722914"/>
          </a:xfrm>
          <a:prstGeom prst="rect">
            <a:avLst/>
          </a:prstGeom>
          <a:blipFill>
            <a:blip r:embed="rId1"/>
            <a:stretch>
              <a:fillRect l="-2494" t="-2006" r="-1830" b="-321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1092722" y="316414"/>
            <a:ext cx="26212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zh-CN" altLang="en-US" sz="3200" dirty="0" smtClean="0">
              <a:solidFill>
                <a:schemeClr val="tx1">
                  <a:lumMod val="85000"/>
                  <a:lumOff val="15000"/>
                </a:schemeClr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0" y="369768"/>
            <a:ext cx="854439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936889" y="369768"/>
            <a:ext cx="155833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4"/>
          <p:cNvSpPr>
            <a:spLocks noChangeArrowheads="1"/>
          </p:cNvSpPr>
          <p:nvPr/>
        </p:nvSpPr>
        <p:spPr bwMode="auto">
          <a:xfrm>
            <a:off x="6267966" y="2916774"/>
            <a:ext cx="1658513" cy="1657616"/>
          </a:xfrm>
          <a:prstGeom prst="ellipse">
            <a:avLst/>
          </a:prstGeom>
          <a:solidFill>
            <a:schemeClr val="accent1"/>
          </a:solidFill>
          <a:ln w="190500" cap="sq" cmpd="sng">
            <a:solidFill>
              <a:schemeClr val="accent2"/>
            </a:solidFill>
            <a:round/>
          </a:ln>
        </p:spPr>
        <p:txBody>
          <a:bodyPr lIns="91399" tIns="45700" rIns="91399" bIns="4570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汉仪锐智简" panose="00020600040101010101" charset="-122"/>
                <a:ea typeface="汉仪锐智简" panose="00020600040101010101" charset="-122"/>
                <a:sym typeface="宋体" panose="02010600030101010101" pitchFamily="2" charset="-122"/>
              </a:rPr>
              <a:t>添加文字</a:t>
            </a:r>
            <a:endParaRPr lang="zh-CN" altLang="en-US" sz="2800" dirty="0">
              <a:solidFill>
                <a:schemeClr val="bg1"/>
              </a:solidFill>
              <a:latin typeface="汉仪锐智简" panose="00020600040101010101" charset="-122"/>
              <a:ea typeface="汉仪锐智简" panose="00020600040101010101" charset="-122"/>
              <a:sym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203046" y="2471427"/>
            <a:ext cx="2660571" cy="106045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的内容打在这里，或者通过复制您的文本后，在此框中选择粘贴，并选择只保留文字。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汉仪旗黑-55简" panose="00020600040101010101" charset="-128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03046" y="1963596"/>
            <a:ext cx="1706880" cy="553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203046" y="4777351"/>
            <a:ext cx="2660571" cy="106045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您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sym typeface="微软雅黑" panose="020B0503020204020204" pitchFamily="34" charset="-122"/>
              </a:rPr>
              <a:t>的内容打在这里，或者通过复制您的文本后，在此框中选择粘贴，并选择只保留文字。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汉仪旗黑-55简" panose="00020600040101010101" charset="-128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203046" y="4269520"/>
            <a:ext cx="1706880" cy="553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7" grpId="1" bldLvl="0" animBg="1"/>
      <p:bldP spid="12" grpId="0" bldLvl="0" animBg="1"/>
      <p:bldP spid="15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1092722" y="302444"/>
            <a:ext cx="26212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zh-CN" altLang="en-US" sz="3200" dirty="0" smtClean="0">
              <a:solidFill>
                <a:schemeClr val="tx1">
                  <a:lumMod val="85000"/>
                  <a:lumOff val="15000"/>
                </a:schemeClr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0" y="369768"/>
            <a:ext cx="854439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936889" y="369768"/>
            <a:ext cx="155833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1128363" y="3288377"/>
            <a:ext cx="6571281" cy="2448732"/>
          </a:xfrm>
          <a:prstGeom prst="roundRect">
            <a:avLst>
              <a:gd name="adj" fmla="val 6813"/>
            </a:avLst>
          </a:prstGeom>
          <a:blipFill>
            <a:blip r:embed="rId1"/>
            <a:srcRect/>
            <a:stretch>
              <a:fillRect l="-677" t="-34090" r="-556" b="-183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320407" y="2132083"/>
            <a:ext cx="5467216" cy="866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cs typeface="+mn-ea"/>
                <a:sym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cs typeface="+mn-ea"/>
                <a:sym typeface="微软雅黑" panose="020B0503020204020204" pitchFamily="34" charset="-122"/>
              </a:rPr>
              <a:t>。您的内容打在这里，或者通过复制您的文本后，在此框中选择粘贴，并选择只保留文字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cs typeface="+mn-ea"/>
                <a:sym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汉仪旗黑-55简" panose="00020600040101010101" charset="-128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320406" y="1598451"/>
            <a:ext cx="2359797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  <a:cs typeface="+mn-ea"/>
                <a:sym typeface="微软雅黑" panose="020B0503020204020204" pitchFamily="34" charset="-122"/>
              </a:rPr>
              <a:t>添加标题内容</a:t>
            </a:r>
            <a:endParaRPr lang="zh-CN" altLang="en-U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汉仪锐智简" panose="00020600040101010101" charset="-122"/>
              <a:ea typeface="汉仪锐智简" panose="00020600040101010101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1128363" y="1773449"/>
            <a:ext cx="991892" cy="99189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8242085" y="1773449"/>
            <a:ext cx="991892" cy="99189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1426466" y="2100430"/>
            <a:ext cx="395685" cy="337930"/>
            <a:chOff x="9927995" y="3251980"/>
            <a:chExt cx="395685" cy="337930"/>
          </a:xfrm>
        </p:grpSpPr>
        <p:sp>
          <p:nvSpPr>
            <p:cNvPr id="23" name="Freeform 122"/>
            <p:cNvSpPr>
              <a:spLocks noEditPoints="1"/>
            </p:cNvSpPr>
            <p:nvPr/>
          </p:nvSpPr>
          <p:spPr bwMode="auto">
            <a:xfrm>
              <a:off x="9927995" y="3251980"/>
              <a:ext cx="395685" cy="337930"/>
            </a:xfrm>
            <a:custGeom>
              <a:avLst/>
              <a:gdLst>
                <a:gd name="T0" fmla="*/ 124 w 136"/>
                <a:gd name="T1" fmla="*/ 116 h 116"/>
                <a:gd name="T2" fmla="*/ 12 w 136"/>
                <a:gd name="T3" fmla="*/ 116 h 116"/>
                <a:gd name="T4" fmla="*/ 0 w 136"/>
                <a:gd name="T5" fmla="*/ 104 h 116"/>
                <a:gd name="T6" fmla="*/ 0 w 136"/>
                <a:gd name="T7" fmla="*/ 12 h 116"/>
                <a:gd name="T8" fmla="*/ 12 w 136"/>
                <a:gd name="T9" fmla="*/ 0 h 116"/>
                <a:gd name="T10" fmla="*/ 124 w 136"/>
                <a:gd name="T11" fmla="*/ 0 h 116"/>
                <a:gd name="T12" fmla="*/ 136 w 136"/>
                <a:gd name="T13" fmla="*/ 12 h 116"/>
                <a:gd name="T14" fmla="*/ 136 w 136"/>
                <a:gd name="T15" fmla="*/ 104 h 116"/>
                <a:gd name="T16" fmla="*/ 124 w 136"/>
                <a:gd name="T17" fmla="*/ 116 h 116"/>
                <a:gd name="T18" fmla="*/ 12 w 136"/>
                <a:gd name="T19" fmla="*/ 8 h 116"/>
                <a:gd name="T20" fmla="*/ 8 w 136"/>
                <a:gd name="T21" fmla="*/ 12 h 116"/>
                <a:gd name="T22" fmla="*/ 8 w 136"/>
                <a:gd name="T23" fmla="*/ 104 h 116"/>
                <a:gd name="T24" fmla="*/ 12 w 136"/>
                <a:gd name="T25" fmla="*/ 108 h 116"/>
                <a:gd name="T26" fmla="*/ 124 w 136"/>
                <a:gd name="T27" fmla="*/ 108 h 116"/>
                <a:gd name="T28" fmla="*/ 128 w 136"/>
                <a:gd name="T29" fmla="*/ 104 h 116"/>
                <a:gd name="T30" fmla="*/ 128 w 136"/>
                <a:gd name="T31" fmla="*/ 12 h 116"/>
                <a:gd name="T32" fmla="*/ 124 w 136"/>
                <a:gd name="T33" fmla="*/ 8 h 116"/>
                <a:gd name="T34" fmla="*/ 12 w 136"/>
                <a:gd name="T35" fmla="*/ 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6">
                  <a:moveTo>
                    <a:pt x="124" y="116"/>
                  </a:moveTo>
                  <a:cubicBezTo>
                    <a:pt x="12" y="116"/>
                    <a:pt x="12" y="116"/>
                    <a:pt x="12" y="116"/>
                  </a:cubicBezTo>
                  <a:cubicBezTo>
                    <a:pt x="5" y="116"/>
                    <a:pt x="0" y="111"/>
                    <a:pt x="0" y="10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30" y="0"/>
                    <a:pt x="136" y="6"/>
                    <a:pt x="136" y="12"/>
                  </a:cubicBezTo>
                  <a:cubicBezTo>
                    <a:pt x="136" y="104"/>
                    <a:pt x="136" y="104"/>
                    <a:pt x="136" y="104"/>
                  </a:cubicBezTo>
                  <a:cubicBezTo>
                    <a:pt x="136" y="111"/>
                    <a:pt x="130" y="116"/>
                    <a:pt x="124" y="116"/>
                  </a:cubicBezTo>
                  <a:close/>
                  <a:moveTo>
                    <a:pt x="12" y="8"/>
                  </a:moveTo>
                  <a:cubicBezTo>
                    <a:pt x="9" y="8"/>
                    <a:pt x="8" y="10"/>
                    <a:pt x="8" y="12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8" y="106"/>
                    <a:pt x="9" y="108"/>
                    <a:pt x="12" y="108"/>
                  </a:cubicBezTo>
                  <a:cubicBezTo>
                    <a:pt x="124" y="108"/>
                    <a:pt x="124" y="108"/>
                    <a:pt x="124" y="108"/>
                  </a:cubicBezTo>
                  <a:cubicBezTo>
                    <a:pt x="126" y="108"/>
                    <a:pt x="128" y="106"/>
                    <a:pt x="128" y="104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10"/>
                    <a:pt x="126" y="8"/>
                    <a:pt x="124" y="8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23"/>
            <p:cNvSpPr/>
            <p:nvPr/>
          </p:nvSpPr>
          <p:spPr bwMode="auto">
            <a:xfrm>
              <a:off x="9927995" y="3342913"/>
              <a:ext cx="395685" cy="23348"/>
            </a:xfrm>
            <a:custGeom>
              <a:avLst/>
              <a:gdLst>
                <a:gd name="T0" fmla="*/ 132 w 136"/>
                <a:gd name="T1" fmla="*/ 8 h 8"/>
                <a:gd name="T2" fmla="*/ 4 w 136"/>
                <a:gd name="T3" fmla="*/ 8 h 8"/>
                <a:gd name="T4" fmla="*/ 0 w 136"/>
                <a:gd name="T5" fmla="*/ 4 h 8"/>
                <a:gd name="T6" fmla="*/ 4 w 136"/>
                <a:gd name="T7" fmla="*/ 0 h 8"/>
                <a:gd name="T8" fmla="*/ 132 w 136"/>
                <a:gd name="T9" fmla="*/ 0 h 8"/>
                <a:gd name="T10" fmla="*/ 136 w 136"/>
                <a:gd name="T11" fmla="*/ 4 h 8"/>
                <a:gd name="T12" fmla="*/ 132 w 13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8">
                  <a:moveTo>
                    <a:pt x="13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4" y="0"/>
                    <a:pt x="136" y="2"/>
                    <a:pt x="136" y="4"/>
                  </a:cubicBezTo>
                  <a:cubicBezTo>
                    <a:pt x="136" y="7"/>
                    <a:pt x="134" y="8"/>
                    <a:pt x="13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24"/>
            <p:cNvSpPr/>
            <p:nvPr/>
          </p:nvSpPr>
          <p:spPr bwMode="auto">
            <a:xfrm>
              <a:off x="9971004" y="3298675"/>
              <a:ext cx="27034" cy="23348"/>
            </a:xfrm>
            <a:custGeom>
              <a:avLst/>
              <a:gdLst>
                <a:gd name="T0" fmla="*/ 5 w 9"/>
                <a:gd name="T1" fmla="*/ 8 h 8"/>
                <a:gd name="T2" fmla="*/ 4 w 9"/>
                <a:gd name="T3" fmla="*/ 8 h 8"/>
                <a:gd name="T4" fmla="*/ 0 w 9"/>
                <a:gd name="T5" fmla="*/ 4 h 8"/>
                <a:gd name="T6" fmla="*/ 4 w 9"/>
                <a:gd name="T7" fmla="*/ 0 h 8"/>
                <a:gd name="T8" fmla="*/ 5 w 9"/>
                <a:gd name="T9" fmla="*/ 0 h 8"/>
                <a:gd name="T10" fmla="*/ 9 w 9"/>
                <a:gd name="T11" fmla="*/ 4 h 8"/>
                <a:gd name="T12" fmla="*/ 5 w 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5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6"/>
                    <a:pt x="7" y="8"/>
                    <a:pt x="5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25"/>
            <p:cNvSpPr/>
            <p:nvPr/>
          </p:nvSpPr>
          <p:spPr bwMode="auto">
            <a:xfrm>
              <a:off x="10015242" y="3298675"/>
              <a:ext cx="23348" cy="23348"/>
            </a:xfrm>
            <a:custGeom>
              <a:avLst/>
              <a:gdLst>
                <a:gd name="T0" fmla="*/ 4 w 8"/>
                <a:gd name="T1" fmla="*/ 8 h 8"/>
                <a:gd name="T2" fmla="*/ 4 w 8"/>
                <a:gd name="T3" fmla="*/ 8 h 8"/>
                <a:gd name="T4" fmla="*/ 0 w 8"/>
                <a:gd name="T5" fmla="*/ 4 h 8"/>
                <a:gd name="T6" fmla="*/ 4 w 8"/>
                <a:gd name="T7" fmla="*/ 0 h 8"/>
                <a:gd name="T8" fmla="*/ 4 w 8"/>
                <a:gd name="T9" fmla="*/ 0 h 8"/>
                <a:gd name="T10" fmla="*/ 8 w 8"/>
                <a:gd name="T11" fmla="*/ 4 h 8"/>
                <a:gd name="T12" fmla="*/ 4 w 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8" y="2"/>
                    <a:pt x="8" y="4"/>
                  </a:cubicBezTo>
                  <a:cubicBezTo>
                    <a:pt x="8" y="6"/>
                    <a:pt x="7" y="8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26"/>
            <p:cNvSpPr/>
            <p:nvPr/>
          </p:nvSpPr>
          <p:spPr bwMode="auto">
            <a:xfrm>
              <a:off x="10055794" y="3298675"/>
              <a:ext cx="25806" cy="23348"/>
            </a:xfrm>
            <a:custGeom>
              <a:avLst/>
              <a:gdLst>
                <a:gd name="T0" fmla="*/ 5 w 9"/>
                <a:gd name="T1" fmla="*/ 8 h 8"/>
                <a:gd name="T2" fmla="*/ 5 w 9"/>
                <a:gd name="T3" fmla="*/ 8 h 8"/>
                <a:gd name="T4" fmla="*/ 0 w 9"/>
                <a:gd name="T5" fmla="*/ 4 h 8"/>
                <a:gd name="T6" fmla="*/ 4 w 9"/>
                <a:gd name="T7" fmla="*/ 0 h 8"/>
                <a:gd name="T8" fmla="*/ 5 w 9"/>
                <a:gd name="T9" fmla="*/ 0 h 8"/>
                <a:gd name="T10" fmla="*/ 9 w 9"/>
                <a:gd name="T11" fmla="*/ 4 h 8"/>
                <a:gd name="T12" fmla="*/ 5 w 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5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6"/>
                    <a:pt x="7" y="8"/>
                    <a:pt x="5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127"/>
            <p:cNvSpPr/>
            <p:nvPr/>
          </p:nvSpPr>
          <p:spPr bwMode="auto">
            <a:xfrm>
              <a:off x="10021386" y="3400669"/>
              <a:ext cx="206444" cy="131485"/>
            </a:xfrm>
            <a:custGeom>
              <a:avLst/>
              <a:gdLst>
                <a:gd name="T0" fmla="*/ 5 w 71"/>
                <a:gd name="T1" fmla="*/ 45 h 45"/>
                <a:gd name="T2" fmla="*/ 2 w 71"/>
                <a:gd name="T3" fmla="*/ 44 h 45"/>
                <a:gd name="T4" fmla="*/ 2 w 71"/>
                <a:gd name="T5" fmla="*/ 38 h 45"/>
                <a:gd name="T6" fmla="*/ 25 w 71"/>
                <a:gd name="T7" fmla="*/ 16 h 45"/>
                <a:gd name="T8" fmla="*/ 30 w 71"/>
                <a:gd name="T9" fmla="*/ 16 h 45"/>
                <a:gd name="T10" fmla="*/ 40 w 71"/>
                <a:gd name="T11" fmla="*/ 25 h 45"/>
                <a:gd name="T12" fmla="*/ 64 w 71"/>
                <a:gd name="T13" fmla="*/ 1 h 45"/>
                <a:gd name="T14" fmla="*/ 69 w 71"/>
                <a:gd name="T15" fmla="*/ 1 h 45"/>
                <a:gd name="T16" fmla="*/ 69 w 71"/>
                <a:gd name="T17" fmla="*/ 7 h 45"/>
                <a:gd name="T18" fmla="*/ 42 w 71"/>
                <a:gd name="T19" fmla="*/ 34 h 45"/>
                <a:gd name="T20" fmla="*/ 37 w 71"/>
                <a:gd name="T21" fmla="*/ 34 h 45"/>
                <a:gd name="T22" fmla="*/ 27 w 71"/>
                <a:gd name="T23" fmla="*/ 24 h 45"/>
                <a:gd name="T24" fmla="*/ 8 w 71"/>
                <a:gd name="T25" fmla="*/ 44 h 45"/>
                <a:gd name="T26" fmla="*/ 5 w 71"/>
                <a:gd name="T2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45">
                  <a:moveTo>
                    <a:pt x="5" y="45"/>
                  </a:moveTo>
                  <a:cubicBezTo>
                    <a:pt x="4" y="45"/>
                    <a:pt x="3" y="45"/>
                    <a:pt x="2" y="44"/>
                  </a:cubicBezTo>
                  <a:cubicBezTo>
                    <a:pt x="0" y="42"/>
                    <a:pt x="0" y="40"/>
                    <a:pt x="2" y="38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6" y="14"/>
                    <a:pt x="29" y="14"/>
                    <a:pt x="30" y="1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65" y="0"/>
                    <a:pt x="68" y="0"/>
                    <a:pt x="69" y="1"/>
                  </a:cubicBezTo>
                  <a:cubicBezTo>
                    <a:pt x="71" y="3"/>
                    <a:pt x="71" y="5"/>
                    <a:pt x="69" y="7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1" y="35"/>
                    <a:pt x="38" y="35"/>
                    <a:pt x="37" y="3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7" y="45"/>
                    <a:pt x="6" y="45"/>
                    <a:pt x="5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128"/>
            <p:cNvSpPr/>
            <p:nvPr/>
          </p:nvSpPr>
          <p:spPr bwMode="auto">
            <a:xfrm>
              <a:off x="10151643" y="3400669"/>
              <a:ext cx="72501" cy="72501"/>
            </a:xfrm>
            <a:custGeom>
              <a:avLst/>
              <a:gdLst>
                <a:gd name="T0" fmla="*/ 21 w 25"/>
                <a:gd name="T1" fmla="*/ 25 h 25"/>
                <a:gd name="T2" fmla="*/ 17 w 25"/>
                <a:gd name="T3" fmla="*/ 21 h 25"/>
                <a:gd name="T4" fmla="*/ 17 w 25"/>
                <a:gd name="T5" fmla="*/ 8 h 25"/>
                <a:gd name="T6" fmla="*/ 4 w 25"/>
                <a:gd name="T7" fmla="*/ 8 h 25"/>
                <a:gd name="T8" fmla="*/ 0 w 25"/>
                <a:gd name="T9" fmla="*/ 4 h 25"/>
                <a:gd name="T10" fmla="*/ 4 w 25"/>
                <a:gd name="T11" fmla="*/ 0 h 25"/>
                <a:gd name="T12" fmla="*/ 21 w 25"/>
                <a:gd name="T13" fmla="*/ 0 h 25"/>
                <a:gd name="T14" fmla="*/ 25 w 25"/>
                <a:gd name="T15" fmla="*/ 4 h 25"/>
                <a:gd name="T16" fmla="*/ 25 w 25"/>
                <a:gd name="T17" fmla="*/ 21 h 25"/>
                <a:gd name="T18" fmla="*/ 21 w 25"/>
                <a:gd name="T1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5">
                  <a:moveTo>
                    <a:pt x="21" y="25"/>
                  </a:moveTo>
                  <a:cubicBezTo>
                    <a:pt x="19" y="25"/>
                    <a:pt x="17" y="23"/>
                    <a:pt x="17" y="21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4" y="0"/>
                    <a:pt x="25" y="2"/>
                    <a:pt x="25" y="4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3"/>
                    <a:pt x="24" y="25"/>
                    <a:pt x="21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540188" y="2101044"/>
            <a:ext cx="395685" cy="336701"/>
            <a:chOff x="9927995" y="4415686"/>
            <a:chExt cx="395685" cy="336701"/>
          </a:xfrm>
        </p:grpSpPr>
        <p:sp>
          <p:nvSpPr>
            <p:cNvPr id="34" name="Freeform 129"/>
            <p:cNvSpPr>
              <a:spLocks noEditPoints="1"/>
            </p:cNvSpPr>
            <p:nvPr/>
          </p:nvSpPr>
          <p:spPr bwMode="auto">
            <a:xfrm>
              <a:off x="10058251" y="4563147"/>
              <a:ext cx="131485" cy="131485"/>
            </a:xfrm>
            <a:custGeom>
              <a:avLst/>
              <a:gdLst>
                <a:gd name="T0" fmla="*/ 40 w 45"/>
                <a:gd name="T1" fmla="*/ 23 h 45"/>
                <a:gd name="T2" fmla="*/ 40 w 45"/>
                <a:gd name="T3" fmla="*/ 19 h 45"/>
                <a:gd name="T4" fmla="*/ 45 w 45"/>
                <a:gd name="T5" fmla="*/ 16 h 45"/>
                <a:gd name="T6" fmla="*/ 40 w 45"/>
                <a:gd name="T7" fmla="*/ 6 h 45"/>
                <a:gd name="T8" fmla="*/ 34 w 45"/>
                <a:gd name="T9" fmla="*/ 9 h 45"/>
                <a:gd name="T10" fmla="*/ 28 w 45"/>
                <a:gd name="T11" fmla="*/ 6 h 45"/>
                <a:gd name="T12" fmla="*/ 28 w 45"/>
                <a:gd name="T13" fmla="*/ 0 h 45"/>
                <a:gd name="T14" fmla="*/ 17 w 45"/>
                <a:gd name="T15" fmla="*/ 0 h 45"/>
                <a:gd name="T16" fmla="*/ 17 w 45"/>
                <a:gd name="T17" fmla="*/ 6 h 45"/>
                <a:gd name="T18" fmla="*/ 11 w 45"/>
                <a:gd name="T19" fmla="*/ 9 h 45"/>
                <a:gd name="T20" fmla="*/ 6 w 45"/>
                <a:gd name="T21" fmla="*/ 6 h 45"/>
                <a:gd name="T22" fmla="*/ 0 w 45"/>
                <a:gd name="T23" fmla="*/ 16 h 45"/>
                <a:gd name="T24" fmla="*/ 5 w 45"/>
                <a:gd name="T25" fmla="*/ 19 h 45"/>
                <a:gd name="T26" fmla="*/ 5 w 45"/>
                <a:gd name="T27" fmla="*/ 23 h 45"/>
                <a:gd name="T28" fmla="*/ 5 w 45"/>
                <a:gd name="T29" fmla="*/ 26 h 45"/>
                <a:gd name="T30" fmla="*/ 0 w 45"/>
                <a:gd name="T31" fmla="*/ 29 h 45"/>
                <a:gd name="T32" fmla="*/ 6 w 45"/>
                <a:gd name="T33" fmla="*/ 39 h 45"/>
                <a:gd name="T34" fmla="*/ 11 w 45"/>
                <a:gd name="T35" fmla="*/ 36 h 45"/>
                <a:gd name="T36" fmla="*/ 17 w 45"/>
                <a:gd name="T37" fmla="*/ 39 h 45"/>
                <a:gd name="T38" fmla="*/ 17 w 45"/>
                <a:gd name="T39" fmla="*/ 45 h 45"/>
                <a:gd name="T40" fmla="*/ 28 w 45"/>
                <a:gd name="T41" fmla="*/ 45 h 45"/>
                <a:gd name="T42" fmla="*/ 28 w 45"/>
                <a:gd name="T43" fmla="*/ 39 h 45"/>
                <a:gd name="T44" fmla="*/ 34 w 45"/>
                <a:gd name="T45" fmla="*/ 36 h 45"/>
                <a:gd name="T46" fmla="*/ 40 w 45"/>
                <a:gd name="T47" fmla="*/ 39 h 45"/>
                <a:gd name="T48" fmla="*/ 45 w 45"/>
                <a:gd name="T49" fmla="*/ 29 h 45"/>
                <a:gd name="T50" fmla="*/ 40 w 45"/>
                <a:gd name="T51" fmla="*/ 26 h 45"/>
                <a:gd name="T52" fmla="*/ 40 w 45"/>
                <a:gd name="T53" fmla="*/ 23 h 45"/>
                <a:gd name="T54" fmla="*/ 23 w 45"/>
                <a:gd name="T55" fmla="*/ 32 h 45"/>
                <a:gd name="T56" fmla="*/ 14 w 45"/>
                <a:gd name="T57" fmla="*/ 23 h 45"/>
                <a:gd name="T58" fmla="*/ 23 w 45"/>
                <a:gd name="T59" fmla="*/ 14 h 45"/>
                <a:gd name="T60" fmla="*/ 32 w 45"/>
                <a:gd name="T61" fmla="*/ 23 h 45"/>
                <a:gd name="T62" fmla="*/ 23 w 45"/>
                <a:gd name="T63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" h="45">
                  <a:moveTo>
                    <a:pt x="40" y="23"/>
                  </a:moveTo>
                  <a:cubicBezTo>
                    <a:pt x="40" y="21"/>
                    <a:pt x="40" y="20"/>
                    <a:pt x="40" y="19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8"/>
                    <a:pt x="30" y="7"/>
                    <a:pt x="28" y="6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5" y="7"/>
                    <a:pt x="13" y="8"/>
                    <a:pt x="11" y="9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5" y="21"/>
                    <a:pt x="5" y="23"/>
                  </a:cubicBezTo>
                  <a:cubicBezTo>
                    <a:pt x="5" y="24"/>
                    <a:pt x="5" y="25"/>
                    <a:pt x="5" y="2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3" y="37"/>
                    <a:pt x="15" y="38"/>
                    <a:pt x="17" y="39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0" y="38"/>
                    <a:pt x="33" y="37"/>
                    <a:pt x="34" y="36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5"/>
                    <a:pt x="40" y="24"/>
                    <a:pt x="40" y="23"/>
                  </a:cubicBezTo>
                  <a:close/>
                  <a:moveTo>
                    <a:pt x="23" y="32"/>
                  </a:moveTo>
                  <a:cubicBezTo>
                    <a:pt x="18" y="32"/>
                    <a:pt x="14" y="28"/>
                    <a:pt x="14" y="23"/>
                  </a:cubicBezTo>
                  <a:cubicBezTo>
                    <a:pt x="14" y="18"/>
                    <a:pt x="18" y="14"/>
                    <a:pt x="23" y="14"/>
                  </a:cubicBezTo>
                  <a:cubicBezTo>
                    <a:pt x="28" y="14"/>
                    <a:pt x="32" y="18"/>
                    <a:pt x="32" y="23"/>
                  </a:cubicBezTo>
                  <a:cubicBezTo>
                    <a:pt x="32" y="28"/>
                    <a:pt x="28" y="32"/>
                    <a:pt x="23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30"/>
            <p:cNvSpPr>
              <a:spLocks noEditPoints="1"/>
            </p:cNvSpPr>
            <p:nvPr/>
          </p:nvSpPr>
          <p:spPr bwMode="auto">
            <a:xfrm>
              <a:off x="9927995" y="4415686"/>
              <a:ext cx="395685" cy="336701"/>
            </a:xfrm>
            <a:custGeom>
              <a:avLst/>
              <a:gdLst>
                <a:gd name="T0" fmla="*/ 124 w 136"/>
                <a:gd name="T1" fmla="*/ 116 h 116"/>
                <a:gd name="T2" fmla="*/ 12 w 136"/>
                <a:gd name="T3" fmla="*/ 116 h 116"/>
                <a:gd name="T4" fmla="*/ 0 w 136"/>
                <a:gd name="T5" fmla="*/ 104 h 116"/>
                <a:gd name="T6" fmla="*/ 0 w 136"/>
                <a:gd name="T7" fmla="*/ 12 h 116"/>
                <a:gd name="T8" fmla="*/ 12 w 136"/>
                <a:gd name="T9" fmla="*/ 0 h 116"/>
                <a:gd name="T10" fmla="*/ 124 w 136"/>
                <a:gd name="T11" fmla="*/ 0 h 116"/>
                <a:gd name="T12" fmla="*/ 136 w 136"/>
                <a:gd name="T13" fmla="*/ 12 h 116"/>
                <a:gd name="T14" fmla="*/ 136 w 136"/>
                <a:gd name="T15" fmla="*/ 104 h 116"/>
                <a:gd name="T16" fmla="*/ 124 w 136"/>
                <a:gd name="T17" fmla="*/ 116 h 116"/>
                <a:gd name="T18" fmla="*/ 12 w 136"/>
                <a:gd name="T19" fmla="*/ 8 h 116"/>
                <a:gd name="T20" fmla="*/ 8 w 136"/>
                <a:gd name="T21" fmla="*/ 12 h 116"/>
                <a:gd name="T22" fmla="*/ 8 w 136"/>
                <a:gd name="T23" fmla="*/ 104 h 116"/>
                <a:gd name="T24" fmla="*/ 12 w 136"/>
                <a:gd name="T25" fmla="*/ 108 h 116"/>
                <a:gd name="T26" fmla="*/ 124 w 136"/>
                <a:gd name="T27" fmla="*/ 108 h 116"/>
                <a:gd name="T28" fmla="*/ 128 w 136"/>
                <a:gd name="T29" fmla="*/ 104 h 116"/>
                <a:gd name="T30" fmla="*/ 128 w 136"/>
                <a:gd name="T31" fmla="*/ 12 h 116"/>
                <a:gd name="T32" fmla="*/ 124 w 136"/>
                <a:gd name="T33" fmla="*/ 8 h 116"/>
                <a:gd name="T34" fmla="*/ 12 w 136"/>
                <a:gd name="T35" fmla="*/ 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6">
                  <a:moveTo>
                    <a:pt x="124" y="116"/>
                  </a:moveTo>
                  <a:cubicBezTo>
                    <a:pt x="12" y="116"/>
                    <a:pt x="12" y="116"/>
                    <a:pt x="12" y="116"/>
                  </a:cubicBezTo>
                  <a:cubicBezTo>
                    <a:pt x="5" y="116"/>
                    <a:pt x="0" y="111"/>
                    <a:pt x="0" y="10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30" y="0"/>
                    <a:pt x="136" y="6"/>
                    <a:pt x="136" y="12"/>
                  </a:cubicBezTo>
                  <a:cubicBezTo>
                    <a:pt x="136" y="104"/>
                    <a:pt x="136" y="104"/>
                    <a:pt x="136" y="104"/>
                  </a:cubicBezTo>
                  <a:cubicBezTo>
                    <a:pt x="136" y="111"/>
                    <a:pt x="130" y="116"/>
                    <a:pt x="124" y="116"/>
                  </a:cubicBezTo>
                  <a:close/>
                  <a:moveTo>
                    <a:pt x="12" y="8"/>
                  </a:moveTo>
                  <a:cubicBezTo>
                    <a:pt x="9" y="8"/>
                    <a:pt x="8" y="10"/>
                    <a:pt x="8" y="12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8" y="106"/>
                    <a:pt x="9" y="108"/>
                    <a:pt x="12" y="108"/>
                  </a:cubicBezTo>
                  <a:cubicBezTo>
                    <a:pt x="124" y="108"/>
                    <a:pt x="124" y="108"/>
                    <a:pt x="124" y="108"/>
                  </a:cubicBezTo>
                  <a:cubicBezTo>
                    <a:pt x="126" y="108"/>
                    <a:pt x="128" y="106"/>
                    <a:pt x="128" y="104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10"/>
                    <a:pt x="126" y="8"/>
                    <a:pt x="124" y="8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131"/>
            <p:cNvSpPr/>
            <p:nvPr/>
          </p:nvSpPr>
          <p:spPr bwMode="auto">
            <a:xfrm>
              <a:off x="9927995" y="4505391"/>
              <a:ext cx="395685" cy="23348"/>
            </a:xfrm>
            <a:custGeom>
              <a:avLst/>
              <a:gdLst>
                <a:gd name="T0" fmla="*/ 132 w 136"/>
                <a:gd name="T1" fmla="*/ 8 h 8"/>
                <a:gd name="T2" fmla="*/ 4 w 136"/>
                <a:gd name="T3" fmla="*/ 8 h 8"/>
                <a:gd name="T4" fmla="*/ 0 w 136"/>
                <a:gd name="T5" fmla="*/ 4 h 8"/>
                <a:gd name="T6" fmla="*/ 4 w 136"/>
                <a:gd name="T7" fmla="*/ 0 h 8"/>
                <a:gd name="T8" fmla="*/ 132 w 136"/>
                <a:gd name="T9" fmla="*/ 0 h 8"/>
                <a:gd name="T10" fmla="*/ 136 w 136"/>
                <a:gd name="T11" fmla="*/ 4 h 8"/>
                <a:gd name="T12" fmla="*/ 132 w 13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8">
                  <a:moveTo>
                    <a:pt x="13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4" y="0"/>
                    <a:pt x="136" y="2"/>
                    <a:pt x="136" y="4"/>
                  </a:cubicBezTo>
                  <a:cubicBezTo>
                    <a:pt x="136" y="7"/>
                    <a:pt x="134" y="8"/>
                    <a:pt x="13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132"/>
            <p:cNvSpPr/>
            <p:nvPr/>
          </p:nvSpPr>
          <p:spPr bwMode="auto">
            <a:xfrm>
              <a:off x="9971004" y="4462382"/>
              <a:ext cx="27034" cy="23348"/>
            </a:xfrm>
            <a:custGeom>
              <a:avLst/>
              <a:gdLst>
                <a:gd name="T0" fmla="*/ 5 w 9"/>
                <a:gd name="T1" fmla="*/ 8 h 8"/>
                <a:gd name="T2" fmla="*/ 4 w 9"/>
                <a:gd name="T3" fmla="*/ 8 h 8"/>
                <a:gd name="T4" fmla="*/ 0 w 9"/>
                <a:gd name="T5" fmla="*/ 4 h 8"/>
                <a:gd name="T6" fmla="*/ 4 w 9"/>
                <a:gd name="T7" fmla="*/ 0 h 8"/>
                <a:gd name="T8" fmla="*/ 5 w 9"/>
                <a:gd name="T9" fmla="*/ 0 h 8"/>
                <a:gd name="T10" fmla="*/ 9 w 9"/>
                <a:gd name="T11" fmla="*/ 4 h 8"/>
                <a:gd name="T12" fmla="*/ 5 w 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5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6"/>
                    <a:pt x="7" y="8"/>
                    <a:pt x="5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133"/>
            <p:cNvSpPr/>
            <p:nvPr/>
          </p:nvSpPr>
          <p:spPr bwMode="auto">
            <a:xfrm>
              <a:off x="10015242" y="4462382"/>
              <a:ext cx="23348" cy="23348"/>
            </a:xfrm>
            <a:custGeom>
              <a:avLst/>
              <a:gdLst>
                <a:gd name="T0" fmla="*/ 4 w 8"/>
                <a:gd name="T1" fmla="*/ 8 h 8"/>
                <a:gd name="T2" fmla="*/ 4 w 8"/>
                <a:gd name="T3" fmla="*/ 8 h 8"/>
                <a:gd name="T4" fmla="*/ 0 w 8"/>
                <a:gd name="T5" fmla="*/ 4 h 8"/>
                <a:gd name="T6" fmla="*/ 4 w 8"/>
                <a:gd name="T7" fmla="*/ 0 h 8"/>
                <a:gd name="T8" fmla="*/ 4 w 8"/>
                <a:gd name="T9" fmla="*/ 0 h 8"/>
                <a:gd name="T10" fmla="*/ 8 w 8"/>
                <a:gd name="T11" fmla="*/ 4 h 8"/>
                <a:gd name="T12" fmla="*/ 4 w 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8" y="2"/>
                    <a:pt x="8" y="4"/>
                  </a:cubicBezTo>
                  <a:cubicBezTo>
                    <a:pt x="8" y="6"/>
                    <a:pt x="7" y="8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134"/>
            <p:cNvSpPr/>
            <p:nvPr/>
          </p:nvSpPr>
          <p:spPr bwMode="auto">
            <a:xfrm>
              <a:off x="10055794" y="4462382"/>
              <a:ext cx="25806" cy="23348"/>
            </a:xfrm>
            <a:custGeom>
              <a:avLst/>
              <a:gdLst>
                <a:gd name="T0" fmla="*/ 5 w 9"/>
                <a:gd name="T1" fmla="*/ 8 h 8"/>
                <a:gd name="T2" fmla="*/ 5 w 9"/>
                <a:gd name="T3" fmla="*/ 8 h 8"/>
                <a:gd name="T4" fmla="*/ 0 w 9"/>
                <a:gd name="T5" fmla="*/ 4 h 8"/>
                <a:gd name="T6" fmla="*/ 4 w 9"/>
                <a:gd name="T7" fmla="*/ 0 h 8"/>
                <a:gd name="T8" fmla="*/ 5 w 9"/>
                <a:gd name="T9" fmla="*/ 0 h 8"/>
                <a:gd name="T10" fmla="*/ 9 w 9"/>
                <a:gd name="T11" fmla="*/ 4 h 8"/>
                <a:gd name="T12" fmla="*/ 5 w 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5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6"/>
                    <a:pt x="7" y="8"/>
                    <a:pt x="5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0" name="矩形 39"/>
          <p:cNvSpPr/>
          <p:nvPr/>
        </p:nvSpPr>
        <p:spPr>
          <a:xfrm>
            <a:off x="8242086" y="3552189"/>
            <a:ext cx="3114172" cy="1706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cs typeface="+mn-ea"/>
                <a:sym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cs typeface="+mn-ea"/>
                <a:sym typeface="微软雅黑" panose="020B0503020204020204" pitchFamily="34" charset="-122"/>
              </a:rPr>
              <a:t>。您的内容打在这里，或者通过复制您的文本后，在此框中选择粘贴，并选择只保留文字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55简" panose="00020600040101010101" charset="-128"/>
                <a:cs typeface="+mn-ea"/>
                <a:sym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汉仪旗黑-55简" panose="00020600040101010101" charset="-128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242085" y="3032527"/>
            <a:ext cx="2359797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  <a:cs typeface="+mn-ea"/>
                <a:sym typeface="微软雅黑" panose="020B0503020204020204" pitchFamily="34" charset="-122"/>
              </a:rPr>
              <a:t>添加标题内容</a:t>
            </a:r>
            <a:endParaRPr lang="zh-CN" altLang="en-U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汉仪锐智简" panose="00020600040101010101" charset="-122"/>
              <a:ea typeface="汉仪锐智简" panose="00020600040101010101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092722" y="316414"/>
            <a:ext cx="26212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zh-CN" altLang="en-US" sz="3200" dirty="0" smtClean="0">
              <a:solidFill>
                <a:schemeClr val="tx1">
                  <a:lumMod val="85000"/>
                  <a:lumOff val="15000"/>
                </a:schemeClr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0" y="369768"/>
            <a:ext cx="854439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936889" y="369768"/>
            <a:ext cx="155833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圆角矩形 45"/>
          <p:cNvSpPr/>
          <p:nvPr/>
        </p:nvSpPr>
        <p:spPr>
          <a:xfrm>
            <a:off x="991893" y="1890794"/>
            <a:ext cx="2944678" cy="1832244"/>
          </a:xfrm>
          <a:prstGeom prst="roundRect">
            <a:avLst>
              <a:gd name="adj" fmla="val 7161"/>
            </a:avLst>
          </a:prstGeom>
          <a:blipFill>
            <a:blip r:embed="rId1"/>
            <a:stretch>
              <a:fillRect l="-2494" t="-2006" r="-1830" b="-321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圆角矩形 46"/>
          <p:cNvSpPr/>
          <p:nvPr/>
        </p:nvSpPr>
        <p:spPr>
          <a:xfrm>
            <a:off x="4610747" y="4169045"/>
            <a:ext cx="2944678" cy="1832244"/>
          </a:xfrm>
          <a:prstGeom prst="roundRect">
            <a:avLst>
              <a:gd name="adj" fmla="val 7161"/>
            </a:avLst>
          </a:prstGeom>
          <a:blipFill>
            <a:blip r:embed="rId2"/>
            <a:stretch>
              <a:fillRect l="-2494" t="-2006" r="-1830" b="-321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圆角矩形 67"/>
          <p:cNvSpPr/>
          <p:nvPr/>
        </p:nvSpPr>
        <p:spPr>
          <a:xfrm>
            <a:off x="8229602" y="1890794"/>
            <a:ext cx="2944678" cy="1832244"/>
          </a:xfrm>
          <a:prstGeom prst="roundRect">
            <a:avLst>
              <a:gd name="adj" fmla="val 3992"/>
            </a:avLst>
          </a:prstGeom>
          <a:blipFill>
            <a:blip r:embed="rId3"/>
            <a:stretch>
              <a:fillRect l="-2494" t="-2006" r="-1830" b="-321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圆角矩形 68"/>
          <p:cNvSpPr/>
          <p:nvPr/>
        </p:nvSpPr>
        <p:spPr>
          <a:xfrm>
            <a:off x="4610747" y="1890794"/>
            <a:ext cx="2944678" cy="1832244"/>
          </a:xfrm>
          <a:prstGeom prst="roundRect">
            <a:avLst>
              <a:gd name="adj" fmla="val 55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4858341" y="2608361"/>
            <a:ext cx="2573097" cy="866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汉仪旗黑-55简" panose="00020600040101010101" charset="-128"/>
                <a:cs typeface="+mn-ea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400" dirty="0" smtClean="0">
              <a:solidFill>
                <a:schemeClr val="bg1"/>
              </a:solidFill>
              <a:latin typeface="Arial" panose="020B0604020202020204" pitchFamily="34" charset="0"/>
              <a:ea typeface="汉仪旗黑-55简" panose="00020600040101010101" charset="-128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4858341" y="2177987"/>
            <a:ext cx="2359797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汉仪锐智简" panose="00020600040101010101" charset="-122"/>
                <a:ea typeface="汉仪锐智简" panose="00020600040101010101" charset="-122"/>
                <a:cs typeface="+mn-ea"/>
                <a:sym typeface="微软雅黑" panose="020B0503020204020204" pitchFamily="34" charset="-122"/>
              </a:rPr>
              <a:t>添加标题内容</a:t>
            </a:r>
            <a:endParaRPr lang="zh-CN" altLang="en-US" sz="2000" dirty="0" smtClean="0">
              <a:solidFill>
                <a:schemeClr val="bg1"/>
              </a:solidFill>
              <a:latin typeface="汉仪锐智简" panose="00020600040101010101" charset="-122"/>
              <a:ea typeface="汉仪锐智简" panose="00020600040101010101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2" name="圆角矩形 71"/>
          <p:cNvSpPr/>
          <p:nvPr/>
        </p:nvSpPr>
        <p:spPr>
          <a:xfrm>
            <a:off x="991893" y="4169045"/>
            <a:ext cx="2944678" cy="1832244"/>
          </a:xfrm>
          <a:prstGeom prst="roundRect">
            <a:avLst>
              <a:gd name="adj" fmla="val 557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矩形 72"/>
          <p:cNvSpPr/>
          <p:nvPr/>
        </p:nvSpPr>
        <p:spPr>
          <a:xfrm>
            <a:off x="1239487" y="4886612"/>
            <a:ext cx="2573097" cy="866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汉仪旗黑-55简" panose="00020600040101010101" charset="-128"/>
                <a:cs typeface="+mn-ea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400" dirty="0" smtClean="0">
              <a:solidFill>
                <a:schemeClr val="bg1"/>
              </a:solidFill>
              <a:latin typeface="Arial" panose="020B0604020202020204" pitchFamily="34" charset="0"/>
              <a:ea typeface="汉仪旗黑-55简" panose="00020600040101010101" charset="-128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1239487" y="4456238"/>
            <a:ext cx="2359797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汉仪锐智简" panose="00020600040101010101" charset="-122"/>
                <a:ea typeface="汉仪锐智简" panose="00020600040101010101" charset="-122"/>
                <a:cs typeface="+mn-ea"/>
                <a:sym typeface="微软雅黑" panose="020B0503020204020204" pitchFamily="34" charset="-122"/>
              </a:rPr>
              <a:t>添加标题内容</a:t>
            </a:r>
            <a:endParaRPr lang="zh-CN" altLang="en-US" sz="2000" dirty="0" smtClean="0">
              <a:solidFill>
                <a:schemeClr val="bg1"/>
              </a:solidFill>
              <a:latin typeface="汉仪锐智简" panose="00020600040101010101" charset="-122"/>
              <a:ea typeface="汉仪锐智简" panose="00020600040101010101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5" name="圆角矩形 74"/>
          <p:cNvSpPr/>
          <p:nvPr/>
        </p:nvSpPr>
        <p:spPr>
          <a:xfrm>
            <a:off x="8229601" y="4169045"/>
            <a:ext cx="2944678" cy="1832244"/>
          </a:xfrm>
          <a:prstGeom prst="roundRect">
            <a:avLst>
              <a:gd name="adj" fmla="val 478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矩形 75"/>
          <p:cNvSpPr/>
          <p:nvPr/>
        </p:nvSpPr>
        <p:spPr>
          <a:xfrm>
            <a:off x="8477195" y="4886612"/>
            <a:ext cx="2573097" cy="866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汉仪旗黑-55简" panose="00020600040101010101" charset="-128"/>
                <a:cs typeface="+mn-ea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400" dirty="0" smtClean="0">
              <a:solidFill>
                <a:schemeClr val="bg1"/>
              </a:solidFill>
              <a:latin typeface="Arial" panose="020B0604020202020204" pitchFamily="34" charset="0"/>
              <a:ea typeface="汉仪旗黑-55简" panose="00020600040101010101" charset="-128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8477195" y="4456238"/>
            <a:ext cx="2359797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汉仪锐智简" panose="00020600040101010101" charset="-122"/>
                <a:ea typeface="汉仪锐智简" panose="00020600040101010101" charset="-122"/>
                <a:cs typeface="+mn-ea"/>
                <a:sym typeface="微软雅黑" panose="020B0503020204020204" pitchFamily="34" charset="-122"/>
              </a:rPr>
              <a:t>添加标题内容</a:t>
            </a:r>
            <a:endParaRPr lang="zh-CN" altLang="en-US" sz="2000" dirty="0" smtClean="0">
              <a:solidFill>
                <a:schemeClr val="bg1"/>
              </a:solidFill>
              <a:latin typeface="汉仪锐智简" panose="00020600040101010101" charset="-122"/>
              <a:ea typeface="汉仪锐智简" panose="00020600040101010101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bldLvl="0" animBg="1"/>
      <p:bldP spid="47" grpId="0" bldLvl="0" animBg="1"/>
      <p:bldP spid="68" grpId="0" bldLvl="0" animBg="1"/>
      <p:bldP spid="69" grpId="0" bldLvl="0" animBg="1"/>
      <p:bldP spid="70" grpId="0"/>
      <p:bldP spid="71" grpId="0"/>
      <p:bldP spid="72" grpId="0" bldLvl="0" animBg="1"/>
      <p:bldP spid="73" grpId="0"/>
      <p:bldP spid="74" grpId="0"/>
      <p:bldP spid="75" grpId="0" bldLvl="0" animBg="1"/>
      <p:bldP spid="76" grpId="0"/>
      <p:bldP spid="7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44"/>
          <p:cNvSpPr txBox="1"/>
          <p:nvPr/>
        </p:nvSpPr>
        <p:spPr>
          <a:xfrm>
            <a:off x="5201390" y="3978506"/>
            <a:ext cx="399732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latin typeface="汉仪锐智简" panose="00020600040101010101" charset="-122"/>
                <a:ea typeface="汉仪锐智简" panose="00020600040101010101" charset="-122"/>
              </a:rPr>
              <a:t>PART    02</a:t>
            </a:r>
            <a:endParaRPr lang="en-US" altLang="zh-CN" sz="5400" dirty="0" smtClean="0"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133435" y="2164409"/>
            <a:ext cx="475488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dirty="0" smtClean="0">
                <a:solidFill>
                  <a:schemeClr val="accent1"/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zh-CN" altLang="en-US" sz="6000" dirty="0" smtClean="0">
              <a:solidFill>
                <a:schemeClr val="accent1"/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13" name="矩形 1"/>
          <p:cNvSpPr>
            <a:spLocks noChangeArrowheads="1"/>
          </p:cNvSpPr>
          <p:nvPr/>
        </p:nvSpPr>
        <p:spPr bwMode="auto">
          <a:xfrm>
            <a:off x="5201390" y="3180072"/>
            <a:ext cx="453951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仿宋_GB2312" panose="02010609030101010101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600" dirty="0" smtClean="0">
                <a:solidFill>
                  <a:schemeClr val="tx1"/>
                </a:solidFill>
                <a:ea typeface="汉仪旗黑-55简" panose="00020600040101010101" charset="-128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600" dirty="0" smtClean="0">
              <a:solidFill>
                <a:schemeClr val="tx1"/>
              </a:solidFill>
              <a:ea typeface="汉仪旗黑-55简" panose="00020600040101010101" charset="-128"/>
              <a:sym typeface="微软雅黑" panose="020B0503020204020204" pitchFamily="34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327293" y="2289542"/>
            <a:ext cx="2612293" cy="261229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3" name="文本框 2" descr="7b0a20202020227461726765744d6f64756c65223a20226b6f6e6c696e65666f6e7473220a7d0a"/>
          <p:cNvSpPr txBox="1"/>
          <p:nvPr/>
        </p:nvSpPr>
        <p:spPr>
          <a:xfrm>
            <a:off x="3210085" y="2872295"/>
            <a:ext cx="916305" cy="1445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latin typeface="汉仪锐智简" panose="00020600040101010101" charset="-122"/>
                <a:ea typeface="汉仪锐智简" panose="00020600040101010101" charset="-122"/>
              </a:rPr>
              <a:t>2</a:t>
            </a:r>
            <a:endParaRPr lang="en-US" altLang="zh-CN" sz="8800" dirty="0" smtClean="0">
              <a:solidFill>
                <a:schemeClr val="bg1"/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9" grpId="0"/>
      <p:bldP spid="13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092722" y="301809"/>
            <a:ext cx="26212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锐智简" panose="00020600040101010101" charset="-122"/>
                <a:ea typeface="汉仪锐智简" panose="00020600040101010101" charset="-122"/>
              </a:rPr>
              <a:t>添加标题内容</a:t>
            </a:r>
            <a:endParaRPr lang="zh-CN" altLang="en-US" sz="3200" dirty="0" smtClean="0">
              <a:solidFill>
                <a:schemeClr val="tx1">
                  <a:lumMod val="85000"/>
                  <a:lumOff val="15000"/>
                </a:schemeClr>
              </a:solidFill>
              <a:latin typeface="汉仪锐智简" panose="00020600040101010101" charset="-122"/>
              <a:ea typeface="汉仪锐智简" panose="00020600040101010101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0" y="369768"/>
            <a:ext cx="854439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936889" y="369768"/>
            <a:ext cx="155833" cy="478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952500" y="1619250"/>
            <a:ext cx="4857750" cy="2000250"/>
          </a:xfrm>
          <a:prstGeom prst="roundRect">
            <a:avLst>
              <a:gd name="adj" fmla="val 650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/>
          <p:cNvSpPr/>
          <p:nvPr/>
        </p:nvSpPr>
        <p:spPr>
          <a:xfrm>
            <a:off x="952500" y="4057650"/>
            <a:ext cx="4857750" cy="2000250"/>
          </a:xfrm>
          <a:prstGeom prst="roundRect">
            <a:avLst>
              <a:gd name="adj" fmla="val 723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/>
          <p:cNvSpPr/>
          <p:nvPr/>
        </p:nvSpPr>
        <p:spPr>
          <a:xfrm>
            <a:off x="6305550" y="1619250"/>
            <a:ext cx="4857750" cy="4438650"/>
          </a:xfrm>
          <a:prstGeom prst="roundRect">
            <a:avLst>
              <a:gd name="adj" fmla="val 2524"/>
            </a:avLst>
          </a:prstGeom>
          <a:blipFill>
            <a:blip r:embed="rId1"/>
            <a:srcRect/>
            <a:stretch>
              <a:fillRect l="-28540" t="-469" r="-9451" b="-102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429059" y="2562333"/>
            <a:ext cx="4038291" cy="607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汉仪旗黑-55简" panose="00020600040101010101" charset="-128"/>
                <a:cs typeface="+mn-ea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400" dirty="0" smtClean="0">
              <a:solidFill>
                <a:schemeClr val="bg1"/>
              </a:solidFill>
              <a:latin typeface="Arial" panose="020B0604020202020204" pitchFamily="34" charset="0"/>
              <a:ea typeface="汉仪旗黑-55简" panose="00020600040101010101" charset="-128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429059" y="2086063"/>
            <a:ext cx="2359797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汉仪锐智简" panose="00020600040101010101" charset="-122"/>
                <a:ea typeface="汉仪锐智简" panose="00020600040101010101" charset="-122"/>
                <a:cs typeface="+mn-ea"/>
                <a:sym typeface="微软雅黑" panose="020B0503020204020204" pitchFamily="34" charset="-122"/>
              </a:rPr>
              <a:t>添加标题内容</a:t>
            </a:r>
            <a:endParaRPr lang="zh-CN" altLang="en-US" sz="2000" dirty="0" smtClean="0">
              <a:solidFill>
                <a:schemeClr val="bg1"/>
              </a:solidFill>
              <a:latin typeface="汉仪锐智简" panose="00020600040101010101" charset="-122"/>
              <a:ea typeface="汉仪锐智简" panose="00020600040101010101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429059" y="4986148"/>
            <a:ext cx="4038291" cy="607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汉仪旗黑-55简" panose="00020600040101010101" charset="-128"/>
                <a:cs typeface="+mn-ea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400" dirty="0" smtClean="0">
              <a:solidFill>
                <a:schemeClr val="bg1"/>
              </a:solidFill>
              <a:latin typeface="Arial" panose="020B0604020202020204" pitchFamily="34" charset="0"/>
              <a:ea typeface="汉仪旗黑-55简" panose="00020600040101010101" charset="-128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429059" y="4524483"/>
            <a:ext cx="2359797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汉仪锐智简" panose="00020600040101010101" charset="-122"/>
                <a:ea typeface="汉仪锐智简" panose="00020600040101010101" charset="-122"/>
                <a:cs typeface="+mn-ea"/>
                <a:sym typeface="微软雅黑" panose="020B0503020204020204" pitchFamily="34" charset="-122"/>
              </a:rPr>
              <a:t>添加标题内容</a:t>
            </a:r>
            <a:endParaRPr lang="zh-CN" altLang="en-US" sz="2000" dirty="0" smtClean="0">
              <a:solidFill>
                <a:schemeClr val="bg1"/>
              </a:solidFill>
              <a:latin typeface="汉仪锐智简" panose="00020600040101010101" charset="-122"/>
              <a:ea typeface="汉仪锐智简" panose="00020600040101010101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ldLvl="0" animBg="1"/>
      <p:bldP spid="30" grpId="0" bldLvl="0" animBg="1"/>
      <p:bldP spid="31" grpId="0" bldLvl="0" animBg="1"/>
      <p:bldP spid="32" grpId="0"/>
      <p:bldP spid="33" grpId="0"/>
      <p:bldP spid="34" grpId="0"/>
      <p:bldP spid="35" grpId="0"/>
    </p:bldLst>
  </p:timing>
</p:sld>
</file>

<file path=ppt/tags/tag1.xml><?xml version="1.0" encoding="utf-8"?>
<p:tagLst xmlns:p="http://schemas.openxmlformats.org/presentationml/2006/main">
  <p:tag name="commondata" val="eyJjb3VudCI6MSwiaGRpZCI6IjkzMzAwNTM2ZWY0MmVjMTBjOTQ1MmI4ZDczN2M1MmY1IiwidXNlckNvdW50IjoxfQ=="/>
</p:tagLst>
</file>

<file path=ppt/theme/theme1.xml><?xml version="1.0" encoding="utf-8"?>
<a:theme xmlns:a="http://schemas.openxmlformats.org/drawingml/2006/main" name="Office 主题">
  <a:themeElements>
    <a:clrScheme name="自定义 14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6E77"/>
      </a:accent1>
      <a:accent2>
        <a:srgbClr val="00B050"/>
      </a:accent2>
      <a:accent3>
        <a:srgbClr val="006E77"/>
      </a:accent3>
      <a:accent4>
        <a:srgbClr val="00B050"/>
      </a:accent4>
      <a:accent5>
        <a:srgbClr val="006E77"/>
      </a:accent5>
      <a:accent6>
        <a:srgbClr val="00B050"/>
      </a:accent6>
      <a:hlink>
        <a:srgbClr val="00939F"/>
      </a:hlink>
      <a:folHlink>
        <a:srgbClr val="00B050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4412</Words>
  <Application>WPS 演示</Application>
  <PresentationFormat>宽屏</PresentationFormat>
  <Paragraphs>377</Paragraphs>
  <Slides>25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2" baseType="lpstr">
      <vt:lpstr>Arial</vt:lpstr>
      <vt:lpstr>宋体</vt:lpstr>
      <vt:lpstr>Wingdings</vt:lpstr>
      <vt:lpstr>汉仪超粗宋简</vt:lpstr>
      <vt:lpstr>汉仪旗黑-55简</vt:lpstr>
      <vt:lpstr>汉仪锐智简</vt:lpstr>
      <vt:lpstr>微软雅黑</vt:lpstr>
      <vt:lpstr>仿宋_GB2312</vt:lpstr>
      <vt:lpstr>Arial Unicode MS</vt:lpstr>
      <vt:lpstr>Calibri</vt:lpstr>
      <vt:lpstr>AvantGarde Md BT</vt:lpstr>
      <vt:lpstr>Times New Roman</vt:lpstr>
      <vt:lpstr>Segoe Print</vt:lpstr>
      <vt:lpstr>新宋体</vt:lpstr>
      <vt:lpstr>DejaVu Math TeX Gyre</vt:lpstr>
      <vt:lpstr>楷体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adminHL</dc:creator>
  <cp:lastModifiedBy>用户</cp:lastModifiedBy>
  <cp:revision>41</cp:revision>
  <dcterms:created xsi:type="dcterms:W3CDTF">2020-06-25T02:47:00Z</dcterms:created>
  <dcterms:modified xsi:type="dcterms:W3CDTF">2024-09-03T00:53:30Z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785872A350B94627B53A5CA5D6A3B3DF_11</vt:lpwstr>
  </property>
  <property fmtid="{D5CDD505-2E9C-101B-9397-08002B2CF9AE}" pid="3" name="KSOProductBuildVer">
    <vt:lpwstr>2052-12.1.0.16388</vt:lpwstr>
  </property>
  <property fmtid="{D5CDD505-2E9C-101B-9397-08002B2CF9AE}" pid="4" name="KSOTemplateUUID">
    <vt:lpwstr>v1.0_mb_1Nu0vlCbJUM5rQlAh/pGPw==</vt:lpwstr>
  </property>
</Properties>
</file>