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3"/>
    <p:sldMasterId id="2147483672" r:id="rId4"/>
    <p:sldMasterId id="2147483684" r:id="rId5"/>
    <p:sldMasterId id="2147483696" r:id="rId6"/>
    <p:sldMasterId id="2147483708" r:id="rId7"/>
  </p:sldMasterIdLst>
  <p:notesMasterIdLst>
    <p:notesMasterId r:id="rId13"/>
  </p:notesMasterIdLst>
  <p:handoutMasterIdLst>
    <p:handoutMasterId r:id="rId28"/>
  </p:handoutMasterIdLst>
  <p:sldIdLst>
    <p:sldId id="262" r:id="rId8"/>
    <p:sldId id="258" r:id="rId9"/>
    <p:sldId id="265" r:id="rId10"/>
    <p:sldId id="259" r:id="rId11"/>
    <p:sldId id="2900" r:id="rId12"/>
    <p:sldId id="266" r:id="rId14"/>
    <p:sldId id="2819" r:id="rId15"/>
    <p:sldId id="2896" r:id="rId16"/>
    <p:sldId id="2697" r:id="rId17"/>
    <p:sldId id="2598" r:id="rId18"/>
    <p:sldId id="267" r:id="rId19"/>
    <p:sldId id="2902" r:id="rId20"/>
    <p:sldId id="2775" r:id="rId21"/>
    <p:sldId id="2895" r:id="rId22"/>
    <p:sldId id="268" r:id="rId23"/>
    <p:sldId id="261" r:id="rId24"/>
    <p:sldId id="2773" r:id="rId25"/>
    <p:sldId id="340" r:id="rId26"/>
    <p:sldId id="269" r:id="rId27"/>
  </p:sldIdLst>
  <p:sldSz cx="12192000" cy="6858000"/>
  <p:notesSz cx="6858000" cy="9144000"/>
  <p:embeddedFontLst>
    <p:embeddedFont>
      <p:font typeface="微软雅黑" panose="020B0503020204020204" charset="-122"/>
      <p:regular r:id="rId32"/>
    </p:embeddedFont>
    <p:embeddedFont>
      <p:font typeface="新宋体" panose="02010609030101010101" charset="-122"/>
      <p:regular r:id="rId33"/>
    </p:embeddedFont>
    <p:embeddedFont>
      <p:font typeface="DejaVu Math TeX Gyre" panose="02000503000000000000" charset="0"/>
      <p:regular r:id="rId34"/>
    </p:embeddedFont>
    <p:embeddedFont>
      <p:font typeface="等线" panose="02010600030101010101" charset="-122"/>
      <p:regular r:id="rId35"/>
    </p:embeddedFont>
    <p:embeddedFont>
      <p:font typeface="Calibri" panose="020F0502020204030204" pitchFamily="34" charset="0"/>
      <p:regular r:id="rId36"/>
      <p:bold r:id="rId37"/>
      <p:italic r:id="rId38"/>
      <p:boldItalic r:id="rId39"/>
    </p:embeddedFont>
    <p:embeddedFont>
      <p:font typeface="等线 Light" panose="02010600030101010101" charset="-122"/>
      <p:regular r:id="rId40"/>
    </p:embeddedFont>
  </p:embeddedFontLst>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537" userDrawn="1">
          <p15:clr>
            <a:srgbClr val="A4A3A4"/>
          </p15:clr>
        </p15:guide>
        <p15:guide id="4" pos="166" userDrawn="1">
          <p15:clr>
            <a:srgbClr val="A4A3A4"/>
          </p15:clr>
        </p15:guide>
        <p15:guide id="5" orient="horz" pos="4156" userDrawn="1">
          <p15:clr>
            <a:srgbClr val="A4A3A4"/>
          </p15:clr>
        </p15:guide>
        <p15:guide id="6" orient="horz" pos="1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9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940" y="924"/>
      </p:cViewPr>
      <p:guideLst>
        <p:guide orient="horz" pos="2160"/>
        <p:guide pos="3840"/>
        <p:guide pos="7537"/>
        <p:guide pos="166"/>
        <p:guide orient="horz" pos="4156"/>
        <p:guide orient="horz" pos="164"/>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2.xml"/><Relationship Id="rId8" Type="http://schemas.openxmlformats.org/officeDocument/2006/relationships/slide" Target="slides/slide1.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1" Type="http://schemas.openxmlformats.org/officeDocument/2006/relationships/tags" Target="tags/tag1.xml"/><Relationship Id="rId40" Type="http://schemas.openxmlformats.org/officeDocument/2006/relationships/font" Target="fonts/font9.fntdata"/><Relationship Id="rId4" Type="http://schemas.openxmlformats.org/officeDocument/2006/relationships/slideMaster" Target="slideMasters/slideMaster3.xml"/><Relationship Id="rId39" Type="http://schemas.openxmlformats.org/officeDocument/2006/relationships/font" Target="fonts/font8.fntdata"/><Relationship Id="rId38" Type="http://schemas.openxmlformats.org/officeDocument/2006/relationships/font" Target="fonts/font7.fntdata"/><Relationship Id="rId37" Type="http://schemas.openxmlformats.org/officeDocument/2006/relationships/font" Target="fonts/font6.fntdata"/><Relationship Id="rId36" Type="http://schemas.openxmlformats.org/officeDocument/2006/relationships/font" Target="fonts/font5.fntdata"/><Relationship Id="rId35" Type="http://schemas.openxmlformats.org/officeDocument/2006/relationships/font" Target="fonts/font4.fntdata"/><Relationship Id="rId34" Type="http://schemas.openxmlformats.org/officeDocument/2006/relationships/font" Target="fonts/font3.fntdata"/><Relationship Id="rId33" Type="http://schemas.openxmlformats.org/officeDocument/2006/relationships/font" Target="fonts/font2.fntdata"/><Relationship Id="rId32" Type="http://schemas.openxmlformats.org/officeDocument/2006/relationships/font" Target="fonts/font1.fntdata"/><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19.xml"/><Relationship Id="rId26" Type="http://schemas.openxmlformats.org/officeDocument/2006/relationships/slide" Target="slides/slide18.xml"/><Relationship Id="rId25" Type="http://schemas.openxmlformats.org/officeDocument/2006/relationships/slide" Target="slides/slide17.xml"/><Relationship Id="rId24" Type="http://schemas.openxmlformats.org/officeDocument/2006/relationships/slide" Target="slides/slide16.xml"/><Relationship Id="rId23" Type="http://schemas.openxmlformats.org/officeDocument/2006/relationships/slide" Target="slides/slide15.xml"/><Relationship Id="rId22" Type="http://schemas.openxmlformats.org/officeDocument/2006/relationships/slide" Target="slides/slide14.xml"/><Relationship Id="rId21" Type="http://schemas.openxmlformats.org/officeDocument/2006/relationships/slide" Target="slides/slide13.xml"/><Relationship Id="rId20" Type="http://schemas.openxmlformats.org/officeDocument/2006/relationships/slide" Target="slides/slide12.xml"/><Relationship Id="rId2" Type="http://schemas.openxmlformats.org/officeDocument/2006/relationships/theme" Target="theme/theme1.xml"/><Relationship Id="rId19" Type="http://schemas.openxmlformats.org/officeDocument/2006/relationships/slide" Target="slides/slide11.xml"/><Relationship Id="rId18" Type="http://schemas.openxmlformats.org/officeDocument/2006/relationships/slide" Target="slides/slide10.xml"/><Relationship Id="rId17" Type="http://schemas.openxmlformats.org/officeDocument/2006/relationships/slide" Target="slides/slide9.xml"/><Relationship Id="rId16" Type="http://schemas.openxmlformats.org/officeDocument/2006/relationships/slide" Target="slides/slide8.xml"/><Relationship Id="rId15" Type="http://schemas.openxmlformats.org/officeDocument/2006/relationships/slide" Target="slides/slide7.xml"/><Relationship Id="rId14" Type="http://schemas.openxmlformats.org/officeDocument/2006/relationships/slide" Target="slides/slide6.xml"/><Relationship Id="rId13" Type="http://schemas.openxmlformats.org/officeDocument/2006/relationships/notesMaster" Target="notesMasters/notesMaster1.xml"/><Relationship Id="rId12" Type="http://schemas.openxmlformats.org/officeDocument/2006/relationships/slide" Target="slides/slide5.xml"/><Relationship Id="rId11" Type="http://schemas.openxmlformats.org/officeDocument/2006/relationships/slide" Target="slides/slide4.xml"/><Relationship Id="rId10" Type="http://schemas.openxmlformats.org/officeDocument/2006/relationships/slide" Target="slides/slide3.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FE30B4-32F5-4FE4-9A52-87D8CF08785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E4B20-FE04-41D2-B064-FCC42C43E6E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CE64E1-49B7-448A-BDD7-107B0C1CEDD1}"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118E4FE-F963-4065-AF5A-954118C7C50A}" type="slidenum">
              <a:rPr lang="zh-CN" altLang="en-US" smtClean="0"/>
            </a:fld>
            <a:endParaRPr lang="zh-CN" altLang="en-US"/>
          </a:p>
        </p:txBody>
      </p:sp>
      <p:sp>
        <p:nvSpPr>
          <p:cNvPr id="6" name="图片占位符 5"/>
          <p:cNvSpPr>
            <a:spLocks noGrp="1"/>
          </p:cNvSpPr>
          <p:nvPr>
            <p:ph type="pic" sz="quarter" idx="13"/>
          </p:nvPr>
        </p:nvSpPr>
        <p:spPr>
          <a:xfrm>
            <a:off x="2446867" y="491596"/>
            <a:ext cx="6256338" cy="5087937"/>
          </a:xfrm>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50FA66-680F-46FD-9AC9-5BDBFDD660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18E4FE-F963-4065-AF5A-954118C7C50A}" type="slidenum">
              <a:rPr lang="zh-CN" altLang="en-US" smtClean="0"/>
            </a:fld>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9420DEE-EBDD-4E7F-8DB3-2B8DD1E9DC0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BCAF411-9ED2-4B83-BE76-4C0E4762BF2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27775FA-F387-4E41-9CF3-468991B6D19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66D76BA-4A32-4721-99D5-DAAAE459A703}" type="slidenum">
              <a:rPr lang="zh-CN" altLang="en-US" smtClean="0"/>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A8E7FEA-CC79-497B-9EDA-43023D1B7F2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000BE15-ACBE-4EA1-AFF2-0B7E71836FF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ABBFBC0-ADFB-4D1B-A5DF-4ED48323D21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E96F6-8B12-4F64-B73C-A584302AED7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2" Type="http://schemas.openxmlformats.org/officeDocument/2006/relationships/theme" Target="../theme/theme5.xml"/><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BBFBC0-ADFB-4D1B-A5DF-4ED48323D21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4E96F6-8B12-4F64-B73C-A584302AED7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charset="-122"/>
              </a:defRPr>
            </a:lvl1pPr>
          </a:lstStyle>
          <a:p>
            <a:fld id="{2750FA66-680F-46FD-9AC9-5BDBFDD660A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charset="-122"/>
              </a:defRPr>
            </a:lvl1pPr>
          </a:lstStyle>
          <a:p>
            <a:fld id="{8118E4FE-F963-4065-AF5A-954118C7C50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charset="-122"/>
              </a:defRPr>
            </a:lvl1pPr>
          </a:lstStyle>
          <a:p>
            <a:fld id="{2750FA66-680F-46FD-9AC9-5BDBFDD660A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charset="-122"/>
              </a:defRPr>
            </a:lvl1pPr>
          </a:lstStyle>
          <a:p>
            <a:fld id="{8118E4FE-F963-4065-AF5A-954118C7C50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charset="-122"/>
              </a:defRPr>
            </a:lvl1pPr>
          </a:lstStyle>
          <a:p>
            <a:fld id="{C9420DEE-EBDD-4E7F-8DB3-2B8DD1E9DC0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charset="-122"/>
              </a:defRPr>
            </a:lvl1pPr>
          </a:lstStyle>
          <a:p>
            <a:fld id="{6BCAF411-9ED2-4B83-BE76-4C0E4762BF2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7775FA-F387-4E41-9CF3-468991B6D19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6BA-4A32-4721-99D5-DAAAE459A70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E7FEA-CC79-497B-9EDA-43023D1B7F2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00BE15-ACBE-4EA1-AFF2-0B7E71836F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5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40.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image" Target="../media/image16.jpeg"/><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62.xml"/><Relationship Id="rId1"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9.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9.jpe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文本框 27"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3069481" y="3056220"/>
            <a:ext cx="4754880" cy="1938020"/>
          </a:xfrm>
          <a:prstGeom prst="rect">
            <a:avLst/>
          </a:prstGeom>
          <a:noFill/>
        </p:spPr>
        <p:txBody>
          <a:bodyPr wrap="none" rtlCol="0">
            <a:spAutoFit/>
          </a:bodyPr>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课题名称：XXXXXXXXXXXXXXXXXXXXXXXXXX</a:t>
            </a:r>
            <a:endPar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l" defTabSz="1218565"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课题编号：</a:t>
            </a: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XXXXXXXXXXXXXXXXXXXXXXXXXX</a:t>
            </a:r>
            <a:endPar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l" defTabSz="1218565"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课题单位：</a:t>
            </a: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XXXXXXXXXXXXXXXXXXXXXXXXXX</a:t>
            </a:r>
            <a:endPar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课题负责人：XXXXXXX</a:t>
            </a:r>
            <a:endPar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资助经费：X万元</a:t>
            </a:r>
            <a:endPar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l" defTabSz="1218565" rtl="0" eaLnBrk="1" fontAlgn="auto" latinLnBrk="0" hangingPunct="1">
              <a:lnSpc>
                <a:spcPct val="100000"/>
              </a:lnSpc>
              <a:spcBef>
                <a:spcPts val="0"/>
              </a:spcBef>
              <a:spcAft>
                <a:spcPts val="0"/>
              </a:spcAft>
              <a:buClrTx/>
              <a:buSzTx/>
              <a:buFontTx/>
              <a:buNone/>
              <a:defRPr/>
            </a:pPr>
            <a:r>
              <a:rPr lang="zh-CN" altLang="en-US" sz="20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起止日期：XX年XX月XX日—XX年XX月XX日</a:t>
            </a:r>
            <a:endParaRPr kumimoji="0" lang="zh-CN" altLang="en-US" sz="2000" b="0" i="0" u="none" strike="noStrike" kern="1200" cap="none" spc="0" normalizeH="0" baseline="0" noProof="0" dirty="0">
              <a:ln>
                <a:noFill/>
              </a:ln>
              <a:solidFill>
                <a:prstClr val="white"/>
              </a:solidFill>
              <a:effectLs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p:txBody>
      </p:sp>
      <p:sp>
        <p:nvSpPr>
          <p:cNvPr id="41" name="文本框 40"/>
          <p:cNvSpPr txBox="1"/>
          <p:nvPr/>
        </p:nvSpPr>
        <p:spPr>
          <a:xfrm>
            <a:off x="1141982" y="1302755"/>
            <a:ext cx="9098280" cy="1753235"/>
          </a:xfrm>
          <a:prstGeom prst="rect">
            <a:avLst/>
          </a:prstGeom>
          <a:noFill/>
        </p:spPr>
        <p:txBody>
          <a:bodyPr wrap="none"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54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2024崇明区科委科研课题验收</a:t>
            </a:r>
            <a:endParaRPr lang="zh-CN" altLang="en-US" sz="54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540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（农业领域）</a:t>
            </a:r>
            <a:endParaRPr lang="zh-CN" altLang="zh-CN" sz="5400" b="1" kern="100" noProof="0" dirty="0">
              <a:ln>
                <a:noFill/>
              </a:ln>
              <a:solidFill>
                <a:schemeClr val="bg1"/>
              </a:solidFill>
              <a:effectLst/>
              <a:uLnTx/>
              <a:uFillTx/>
              <a:latin typeface="楷体" panose="02010609060101010101" charset="-122"/>
              <a:ea typeface="楷体" panose="02010609060101010101" charset="-122"/>
              <a:cs typeface="微软雅黑" panose="020B0503020204020204" charset="-122"/>
              <a:sym typeface="新宋体" panose="02010609030101010101" charset="-122"/>
            </a:endParaRPr>
          </a:p>
        </p:txBody>
      </p:sp>
      <p:sp>
        <p:nvSpPr>
          <p:cNvPr id="12" name="文本框 11"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4642847" y="5709745"/>
            <a:ext cx="1706880" cy="398780"/>
          </a:xfrm>
          <a:prstGeom prst="rect">
            <a:avLst/>
          </a:prstGeom>
          <a:noFill/>
        </p:spPr>
        <p:txBody>
          <a:bodyPr wrap="none" rtlCol="0">
            <a:spAutoFit/>
          </a:bodyPr>
          <a:p>
            <a:pPr marL="0" marR="0" lvl="0" indent="0" algn="l" defTabSz="1218565"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highlight>
                  <a:srgbClr val="FFFF00"/>
                </a:highlight>
                <a:uLnTx/>
                <a:uFillTx/>
                <a:latin typeface="新宋体" panose="02010609030101010101" charset="-122"/>
                <a:ea typeface="新宋体" panose="02010609030101010101" charset="-122"/>
                <a:cs typeface="DejaVu Math TeX Gyre" panose="02000503000000000000" charset="0"/>
                <a:sym typeface="新宋体" panose="02010609030101010101" charset="-122"/>
              </a:rPr>
              <a:t>2024年X月X日</a:t>
            </a:r>
            <a:endParaRPr kumimoji="0" lang="zh-CN" altLang="en-US" sz="2000" b="0"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新宋体" panose="0201060903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矩形 17"/>
          <p:cNvSpPr/>
          <p:nvPr/>
        </p:nvSpPr>
        <p:spPr>
          <a:xfrm>
            <a:off x="569307" y="4324350"/>
            <a:ext cx="3463220" cy="6096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Source Han Sans Regular" panose="020B0500000000000000" pitchFamily="34" charset="-122"/>
              <a:ea typeface="Source Han Sans Regular" panose="020B0500000000000000" pitchFamily="34" charset="-122"/>
              <a:cs typeface="+mn-cs"/>
            </a:endParaRPr>
          </a:p>
        </p:txBody>
      </p:sp>
      <p:sp>
        <p:nvSpPr>
          <p:cNvPr id="19" name="文本框 18"/>
          <p:cNvSpPr txBox="1"/>
          <p:nvPr/>
        </p:nvSpPr>
        <p:spPr>
          <a:xfrm>
            <a:off x="1267605" y="4398318"/>
            <a:ext cx="2066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在此添加标题</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0" name="文本框 19"/>
          <p:cNvSpPr txBox="1"/>
          <p:nvPr/>
        </p:nvSpPr>
        <p:spPr>
          <a:xfrm>
            <a:off x="897186" y="5268268"/>
            <a:ext cx="2992553" cy="705129"/>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a:t>
            </a:r>
            <a:endParaRPr kumimoji="0" lang="en-US" altLang="zh-CN"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1" name="文本框 20"/>
          <p:cNvSpPr txBox="1"/>
          <p:nvPr/>
        </p:nvSpPr>
        <p:spPr>
          <a:xfrm>
            <a:off x="4599723" y="5268268"/>
            <a:ext cx="2992553" cy="705129"/>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a:t>
            </a:r>
            <a:endParaRPr kumimoji="0" lang="en-US" altLang="zh-CN"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2" name="文本框 21"/>
          <p:cNvSpPr txBox="1"/>
          <p:nvPr/>
        </p:nvSpPr>
        <p:spPr>
          <a:xfrm>
            <a:off x="8454659" y="5268268"/>
            <a:ext cx="2992553" cy="705129"/>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a:t>
            </a:r>
            <a:endParaRPr kumimoji="0" lang="en-US" altLang="zh-CN" sz="1400" b="0" i="0" u="none" strike="noStrike" kern="1200" cap="none" spc="0" normalizeH="0" baseline="0" noProof="0" dirty="0">
              <a:ln>
                <a:noFill/>
              </a:ln>
              <a:solidFill>
                <a:srgbClr val="24A8E5"/>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35" name="矩形 34"/>
          <p:cNvSpPr/>
          <p:nvPr/>
        </p:nvSpPr>
        <p:spPr>
          <a:xfrm>
            <a:off x="4348043" y="4324350"/>
            <a:ext cx="3463220" cy="6096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Source Han Sans Regular" panose="020B0500000000000000" pitchFamily="34" charset="-122"/>
              <a:ea typeface="Source Han Sans Regular" panose="020B0500000000000000" pitchFamily="34" charset="-122"/>
              <a:cs typeface="+mn-cs"/>
            </a:endParaRPr>
          </a:p>
        </p:txBody>
      </p:sp>
      <p:sp>
        <p:nvSpPr>
          <p:cNvPr id="36" name="文本框 35"/>
          <p:cNvSpPr txBox="1"/>
          <p:nvPr/>
        </p:nvSpPr>
        <p:spPr>
          <a:xfrm>
            <a:off x="5046341" y="4398318"/>
            <a:ext cx="2066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在此添加标题</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7" name="矩形 36"/>
          <p:cNvSpPr/>
          <p:nvPr/>
        </p:nvSpPr>
        <p:spPr>
          <a:xfrm>
            <a:off x="8126779" y="4324350"/>
            <a:ext cx="3463220" cy="6096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Source Han Sans Regular" panose="020B0500000000000000" pitchFamily="34" charset="-122"/>
              <a:ea typeface="Source Han Sans Regular" panose="020B0500000000000000" pitchFamily="34" charset="-122"/>
              <a:cs typeface="+mn-cs"/>
            </a:endParaRPr>
          </a:p>
        </p:txBody>
      </p:sp>
      <p:sp>
        <p:nvSpPr>
          <p:cNvPr id="38" name="文本框 37"/>
          <p:cNvSpPr txBox="1"/>
          <p:nvPr/>
        </p:nvSpPr>
        <p:spPr>
          <a:xfrm>
            <a:off x="8825077" y="4398318"/>
            <a:ext cx="20666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在此添加标题</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28" name="组合 27"/>
          <p:cNvGrpSpPr/>
          <p:nvPr/>
        </p:nvGrpSpPr>
        <p:grpSpPr>
          <a:xfrm>
            <a:off x="437650" y="407964"/>
            <a:ext cx="3361405" cy="523220"/>
            <a:chOff x="437650" y="407964"/>
            <a:chExt cx="3361405" cy="523220"/>
          </a:xfrm>
        </p:grpSpPr>
        <p:sp>
          <p:nvSpPr>
            <p:cNvPr id="29" name="矩形 28"/>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30" name="矩形 29"/>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1" name="文本框 30"/>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pic>
        <p:nvPicPr>
          <p:cNvPr id="50" name="图片 49" descr="水下的鱼&#10;&#10;描述已自动生成"/>
          <p:cNvPicPr>
            <a:picLocks noChangeAspect="1"/>
          </p:cNvPicPr>
          <p:nvPr/>
        </p:nvPicPr>
        <p:blipFill>
          <a:blip r:embed="rId1" cstate="email"/>
          <a:srcRect/>
          <a:stretch>
            <a:fillRect/>
          </a:stretch>
        </p:blipFill>
        <p:spPr>
          <a:xfrm>
            <a:off x="569307" y="1801128"/>
            <a:ext cx="3463220" cy="2301955"/>
          </a:xfrm>
          <a:custGeom>
            <a:avLst/>
            <a:gdLst>
              <a:gd name="connsiteX0" fmla="*/ 0 w 3463220"/>
              <a:gd name="connsiteY0" fmla="*/ 0 h 2301955"/>
              <a:gd name="connsiteX1" fmla="*/ 3463220 w 3463220"/>
              <a:gd name="connsiteY1" fmla="*/ 0 h 2301955"/>
              <a:gd name="connsiteX2" fmla="*/ 3463220 w 3463220"/>
              <a:gd name="connsiteY2" fmla="*/ 2301955 h 2301955"/>
              <a:gd name="connsiteX3" fmla="*/ 0 w 3463220"/>
              <a:gd name="connsiteY3" fmla="*/ 2301955 h 2301955"/>
            </a:gdLst>
            <a:ahLst/>
            <a:cxnLst>
              <a:cxn ang="0">
                <a:pos x="connsiteX0" y="connsiteY0"/>
              </a:cxn>
              <a:cxn ang="0">
                <a:pos x="connsiteX1" y="connsiteY1"/>
              </a:cxn>
              <a:cxn ang="0">
                <a:pos x="connsiteX2" y="connsiteY2"/>
              </a:cxn>
              <a:cxn ang="0">
                <a:pos x="connsiteX3" y="connsiteY3"/>
              </a:cxn>
            </a:cxnLst>
            <a:rect l="l" t="t" r="r" b="b"/>
            <a:pathLst>
              <a:path w="3463220" h="2301955">
                <a:moveTo>
                  <a:pt x="0" y="0"/>
                </a:moveTo>
                <a:lnTo>
                  <a:pt x="3463220" y="0"/>
                </a:lnTo>
                <a:lnTo>
                  <a:pt x="3463220" y="2301955"/>
                </a:lnTo>
                <a:lnTo>
                  <a:pt x="0" y="2301955"/>
                </a:lnTo>
                <a:close/>
              </a:path>
            </a:pathLst>
          </a:custGeom>
        </p:spPr>
      </p:pic>
      <p:pic>
        <p:nvPicPr>
          <p:cNvPr id="52" name="图片 51" descr="图片包含 动物, 户外, 水, 鸟&#10;&#10;描述已自动生成"/>
          <p:cNvPicPr>
            <a:picLocks noChangeAspect="1"/>
          </p:cNvPicPr>
          <p:nvPr/>
        </p:nvPicPr>
        <p:blipFill>
          <a:blip r:embed="rId2" cstate="email"/>
          <a:srcRect/>
          <a:stretch>
            <a:fillRect/>
          </a:stretch>
        </p:blipFill>
        <p:spPr>
          <a:xfrm>
            <a:off x="8126779" y="1801126"/>
            <a:ext cx="3463220" cy="2301956"/>
          </a:xfrm>
          <a:custGeom>
            <a:avLst/>
            <a:gdLst>
              <a:gd name="connsiteX0" fmla="*/ 0 w 3463220"/>
              <a:gd name="connsiteY0" fmla="*/ 0 h 2301956"/>
              <a:gd name="connsiteX1" fmla="*/ 3463220 w 3463220"/>
              <a:gd name="connsiteY1" fmla="*/ 0 h 2301956"/>
              <a:gd name="connsiteX2" fmla="*/ 3463220 w 3463220"/>
              <a:gd name="connsiteY2" fmla="*/ 2301956 h 2301956"/>
              <a:gd name="connsiteX3" fmla="*/ 0 w 3463220"/>
              <a:gd name="connsiteY3" fmla="*/ 2301956 h 2301956"/>
            </a:gdLst>
            <a:ahLst/>
            <a:cxnLst>
              <a:cxn ang="0">
                <a:pos x="connsiteX0" y="connsiteY0"/>
              </a:cxn>
              <a:cxn ang="0">
                <a:pos x="connsiteX1" y="connsiteY1"/>
              </a:cxn>
              <a:cxn ang="0">
                <a:pos x="connsiteX2" y="connsiteY2"/>
              </a:cxn>
              <a:cxn ang="0">
                <a:pos x="connsiteX3" y="connsiteY3"/>
              </a:cxn>
            </a:cxnLst>
            <a:rect l="l" t="t" r="r" b="b"/>
            <a:pathLst>
              <a:path w="3463220" h="2301956">
                <a:moveTo>
                  <a:pt x="0" y="0"/>
                </a:moveTo>
                <a:lnTo>
                  <a:pt x="3463220" y="0"/>
                </a:lnTo>
                <a:lnTo>
                  <a:pt x="3463220" y="2301956"/>
                </a:lnTo>
                <a:lnTo>
                  <a:pt x="0" y="2301956"/>
                </a:lnTo>
                <a:close/>
              </a:path>
            </a:pathLst>
          </a:custGeom>
        </p:spPr>
      </p:pic>
      <p:pic>
        <p:nvPicPr>
          <p:cNvPr id="51" name="图片 50" descr="图片包含 食物, 狗, 上的, 肉&#10;&#10;描述已自动生成"/>
          <p:cNvPicPr>
            <a:picLocks noChangeAspect="1"/>
          </p:cNvPicPr>
          <p:nvPr/>
        </p:nvPicPr>
        <p:blipFill>
          <a:blip r:embed="rId3" cstate="email"/>
          <a:srcRect/>
          <a:stretch>
            <a:fillRect/>
          </a:stretch>
        </p:blipFill>
        <p:spPr>
          <a:xfrm>
            <a:off x="4348043" y="1794269"/>
            <a:ext cx="3463220" cy="2308813"/>
          </a:xfrm>
          <a:custGeom>
            <a:avLst/>
            <a:gdLst>
              <a:gd name="connsiteX0" fmla="*/ 0 w 3463220"/>
              <a:gd name="connsiteY0" fmla="*/ 0 h 2308813"/>
              <a:gd name="connsiteX1" fmla="*/ 3463220 w 3463220"/>
              <a:gd name="connsiteY1" fmla="*/ 0 h 2308813"/>
              <a:gd name="connsiteX2" fmla="*/ 3463220 w 3463220"/>
              <a:gd name="connsiteY2" fmla="*/ 2308813 h 2308813"/>
              <a:gd name="connsiteX3" fmla="*/ 0 w 3463220"/>
              <a:gd name="connsiteY3" fmla="*/ 2308813 h 2308813"/>
            </a:gdLst>
            <a:ahLst/>
            <a:cxnLst>
              <a:cxn ang="0">
                <a:pos x="connsiteX0" y="connsiteY0"/>
              </a:cxn>
              <a:cxn ang="0">
                <a:pos x="connsiteX1" y="connsiteY1"/>
              </a:cxn>
              <a:cxn ang="0">
                <a:pos x="connsiteX2" y="connsiteY2"/>
              </a:cxn>
              <a:cxn ang="0">
                <a:pos x="connsiteX3" y="connsiteY3"/>
              </a:cxn>
            </a:cxnLst>
            <a:rect l="l" t="t" r="r" b="b"/>
            <a:pathLst>
              <a:path w="3463220" h="2308813">
                <a:moveTo>
                  <a:pt x="0" y="0"/>
                </a:moveTo>
                <a:lnTo>
                  <a:pt x="3463220" y="0"/>
                </a:lnTo>
                <a:lnTo>
                  <a:pt x="3463220" y="2308813"/>
                </a:lnTo>
                <a:lnTo>
                  <a:pt x="0" y="2308813"/>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0" y="0"/>
            <a:ext cx="4163438" cy="6858000"/>
          </a:xfrm>
          <a:custGeom>
            <a:avLst/>
            <a:gdLst>
              <a:gd name="connsiteX0" fmla="*/ 0 w 4163438"/>
              <a:gd name="connsiteY0" fmla="*/ 0 h 6858000"/>
              <a:gd name="connsiteX1" fmla="*/ 2742992 w 4163438"/>
              <a:gd name="connsiteY1" fmla="*/ 0 h 6858000"/>
              <a:gd name="connsiteX2" fmla="*/ 2844235 w 4163438"/>
              <a:gd name="connsiteY2" fmla="*/ 103427 h 6858000"/>
              <a:gd name="connsiteX3" fmla="*/ 4163438 w 4163438"/>
              <a:gd name="connsiteY3" fmla="*/ 3429000 h 6858000"/>
              <a:gd name="connsiteX4" fmla="*/ 2844235 w 4163438"/>
              <a:gd name="connsiteY4" fmla="*/ 6754574 h 6858000"/>
              <a:gd name="connsiteX5" fmla="*/ 2742992 w 4163438"/>
              <a:gd name="connsiteY5" fmla="*/ 6858000 h 6858000"/>
              <a:gd name="connsiteX6" fmla="*/ 0 w 41634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3438" h="6858000">
                <a:moveTo>
                  <a:pt x="0" y="0"/>
                </a:moveTo>
                <a:lnTo>
                  <a:pt x="2742992" y="0"/>
                </a:lnTo>
                <a:lnTo>
                  <a:pt x="2844235" y="103427"/>
                </a:lnTo>
                <a:cubicBezTo>
                  <a:pt x="3663879" y="981771"/>
                  <a:pt x="4163438" y="2148565"/>
                  <a:pt x="4163438" y="3429000"/>
                </a:cubicBezTo>
                <a:cubicBezTo>
                  <a:pt x="4163438" y="4709436"/>
                  <a:pt x="3663879" y="5876229"/>
                  <a:pt x="2844235" y="6754574"/>
                </a:cubicBezTo>
                <a:lnTo>
                  <a:pt x="2742992" y="6858000"/>
                </a:lnTo>
                <a:lnTo>
                  <a:pt x="0" y="6858000"/>
                </a:lnTo>
                <a:close/>
              </a:path>
            </a:pathLst>
          </a:custGeom>
          <a:solidFill>
            <a:srgbClr val="0079B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6011696" y="2838471"/>
            <a:ext cx="4619858" cy="923330"/>
          </a:xfrm>
          <a:prstGeom prst="rect">
            <a:avLst/>
          </a:prstGeom>
          <a:noFill/>
          <a:effectLst/>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第三章节标题</a:t>
            </a:r>
            <a:endPar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4856653" y="2715633"/>
            <a:ext cx="960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rPr>
              <a:t>03</a:t>
            </a:r>
            <a:endPar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endParaRPr>
          </a:p>
        </p:txBody>
      </p:sp>
      <p:cxnSp>
        <p:nvCxnSpPr>
          <p:cNvPr id="5" name="直接连接符 4"/>
          <p:cNvCxnSpPr/>
          <p:nvPr/>
        </p:nvCxnSpPr>
        <p:spPr>
          <a:xfrm>
            <a:off x="4978400" y="3885457"/>
            <a:ext cx="5473700" cy="0"/>
          </a:xfrm>
          <a:prstGeom prst="line">
            <a:avLst/>
          </a:prstGeom>
          <a:ln w="34925">
            <a:solidFill>
              <a:srgbClr val="0079B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267812"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8" name="文本框 7"/>
          <p:cNvSpPr txBox="1"/>
          <p:nvPr/>
        </p:nvSpPr>
        <p:spPr>
          <a:xfrm>
            <a:off x="5625821"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矩形 8"/>
          <p:cNvSpPr/>
          <p:nvPr/>
        </p:nvSpPr>
        <p:spPr>
          <a:xfrm>
            <a:off x="8444744"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0" name="文本框 9"/>
          <p:cNvSpPr txBox="1"/>
          <p:nvPr/>
        </p:nvSpPr>
        <p:spPr>
          <a:xfrm>
            <a:off x="8802753"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5267812"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5625821"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3" name="矩形 12"/>
          <p:cNvSpPr/>
          <p:nvPr/>
        </p:nvSpPr>
        <p:spPr>
          <a:xfrm>
            <a:off x="8444744"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4" name="文本框 13"/>
          <p:cNvSpPr txBox="1"/>
          <p:nvPr/>
        </p:nvSpPr>
        <p:spPr>
          <a:xfrm>
            <a:off x="8802753"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pic>
        <p:nvPicPr>
          <p:cNvPr id="18" name="图片 17" descr="图片包含 游戏机, 水, 船, 男人&#10;&#10;描述已自动生成"/>
          <p:cNvPicPr>
            <a:picLocks noChangeAspect="1"/>
          </p:cNvPicPr>
          <p:nvPr/>
        </p:nvPicPr>
        <p:blipFill>
          <a:blip r:embed="rId1" cstate="email"/>
          <a:srcRect/>
          <a:stretch>
            <a:fillRect/>
          </a:stretch>
        </p:blipFill>
        <p:spPr>
          <a:xfrm>
            <a:off x="1" y="5122"/>
            <a:ext cx="3814629" cy="6847756"/>
          </a:xfrm>
          <a:custGeom>
            <a:avLst/>
            <a:gdLst>
              <a:gd name="connsiteX0" fmla="*/ 0 w 3814629"/>
              <a:gd name="connsiteY0" fmla="*/ 0 h 6847756"/>
              <a:gd name="connsiteX1" fmla="*/ 2491752 w 3814629"/>
              <a:gd name="connsiteY1" fmla="*/ 0 h 6847756"/>
              <a:gd name="connsiteX2" fmla="*/ 2586041 w 3814629"/>
              <a:gd name="connsiteY2" fmla="*/ 103427 h 6847756"/>
              <a:gd name="connsiteX3" fmla="*/ 3814629 w 3814629"/>
              <a:gd name="connsiteY3" fmla="*/ 3429000 h 6847756"/>
              <a:gd name="connsiteX4" fmla="*/ 2586041 w 3814629"/>
              <a:gd name="connsiteY4" fmla="*/ 6754574 h 6847756"/>
              <a:gd name="connsiteX5" fmla="*/ 2501091 w 3814629"/>
              <a:gd name="connsiteY5" fmla="*/ 6847756 h 6847756"/>
              <a:gd name="connsiteX6" fmla="*/ 0 w 3814629"/>
              <a:gd name="connsiteY6" fmla="*/ 6847756 h 68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4629" h="6847756">
                <a:moveTo>
                  <a:pt x="0" y="0"/>
                </a:moveTo>
                <a:lnTo>
                  <a:pt x="2491752" y="0"/>
                </a:lnTo>
                <a:lnTo>
                  <a:pt x="2586041" y="103427"/>
                </a:lnTo>
                <a:cubicBezTo>
                  <a:pt x="3349384" y="981771"/>
                  <a:pt x="3814629" y="2148565"/>
                  <a:pt x="3814629" y="3429000"/>
                </a:cubicBezTo>
                <a:cubicBezTo>
                  <a:pt x="3814629" y="4709436"/>
                  <a:pt x="3349384" y="5876229"/>
                  <a:pt x="2586041" y="6754574"/>
                </a:cubicBezTo>
                <a:lnTo>
                  <a:pt x="2501091" y="6847756"/>
                </a:lnTo>
                <a:lnTo>
                  <a:pt x="0" y="6847756"/>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gradFill>
            <a:gsLst>
              <a:gs pos="100000">
                <a:schemeClr val="bg1">
                  <a:alpha val="0"/>
                </a:schemeClr>
              </a:gs>
              <a:gs pos="0">
                <a:schemeClr val="bg1">
                  <a:alpha val="98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437650" y="407964"/>
            <a:ext cx="3361405" cy="523220"/>
            <a:chOff x="437650" y="407964"/>
            <a:chExt cx="3361405" cy="523220"/>
          </a:xfrm>
        </p:grpSpPr>
        <p:sp>
          <p:nvSpPr>
            <p:cNvPr id="39" name="矩形 38"/>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40" name="矩形 39"/>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41" name="文本框 40"/>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
        <p:nvSpPr>
          <p:cNvPr id="31" name="矩形 30"/>
          <p:cNvSpPr/>
          <p:nvPr/>
        </p:nvSpPr>
        <p:spPr>
          <a:xfrm>
            <a:off x="4829786" y="1793504"/>
            <a:ext cx="783167" cy="783167"/>
          </a:xfrm>
          <a:prstGeom prst="rect">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2" name="矩形 31"/>
          <p:cNvSpPr/>
          <p:nvPr/>
        </p:nvSpPr>
        <p:spPr>
          <a:xfrm>
            <a:off x="4829786" y="3421237"/>
            <a:ext cx="783167" cy="783167"/>
          </a:xfrm>
          <a:prstGeom prst="rect">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3" name="矩形 32"/>
          <p:cNvSpPr/>
          <p:nvPr/>
        </p:nvSpPr>
        <p:spPr>
          <a:xfrm>
            <a:off x="4829786" y="5048970"/>
            <a:ext cx="783167" cy="783167"/>
          </a:xfrm>
          <a:prstGeom prst="rect">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4" name="矩形 33"/>
          <p:cNvSpPr/>
          <p:nvPr/>
        </p:nvSpPr>
        <p:spPr>
          <a:xfrm>
            <a:off x="6579048" y="1793504"/>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5" name="矩形 34"/>
          <p:cNvSpPr/>
          <p:nvPr/>
        </p:nvSpPr>
        <p:spPr>
          <a:xfrm>
            <a:off x="6579048" y="3421237"/>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6" name="矩形 35"/>
          <p:cNvSpPr/>
          <p:nvPr/>
        </p:nvSpPr>
        <p:spPr>
          <a:xfrm>
            <a:off x="6579048" y="5048970"/>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grpSp>
        <p:nvGrpSpPr>
          <p:cNvPr id="37" name="组合 36"/>
          <p:cNvGrpSpPr/>
          <p:nvPr/>
        </p:nvGrpSpPr>
        <p:grpSpPr>
          <a:xfrm>
            <a:off x="6838882" y="5240838"/>
            <a:ext cx="274694" cy="366676"/>
            <a:chOff x="2448949" y="6473150"/>
            <a:chExt cx="274694" cy="366676"/>
          </a:xfrm>
          <a:solidFill>
            <a:schemeClr val="bg1"/>
          </a:solidFill>
        </p:grpSpPr>
        <p:sp>
          <p:nvSpPr>
            <p:cNvPr id="42" name="AutoShape 115"/>
            <p:cNvSpPr/>
            <p:nvPr/>
          </p:nvSpPr>
          <p:spPr bwMode="auto">
            <a:xfrm>
              <a:off x="2448949" y="6473150"/>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43" name="AutoShape 116"/>
            <p:cNvSpPr/>
            <p:nvPr/>
          </p:nvSpPr>
          <p:spPr bwMode="auto">
            <a:xfrm>
              <a:off x="2563457" y="6690903"/>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sp>
        <p:nvSpPr>
          <p:cNvPr id="44" name="AutoShape 117"/>
          <p:cNvSpPr/>
          <p:nvPr/>
        </p:nvSpPr>
        <p:spPr bwMode="auto">
          <a:xfrm>
            <a:off x="5054360" y="2040407"/>
            <a:ext cx="366051" cy="274694"/>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nvGrpSpPr>
          <p:cNvPr id="45" name="组合 44"/>
          <p:cNvGrpSpPr/>
          <p:nvPr/>
        </p:nvGrpSpPr>
        <p:grpSpPr>
          <a:xfrm>
            <a:off x="6793204" y="1994673"/>
            <a:ext cx="366050" cy="366050"/>
            <a:chOff x="3868099" y="5741049"/>
            <a:chExt cx="366050" cy="366050"/>
          </a:xfrm>
          <a:solidFill>
            <a:schemeClr val="bg1"/>
          </a:solidFill>
        </p:grpSpPr>
        <p:sp>
          <p:nvSpPr>
            <p:cNvPr id="46" name="AutoShape 123"/>
            <p:cNvSpPr/>
            <p:nvPr/>
          </p:nvSpPr>
          <p:spPr bwMode="auto">
            <a:xfrm>
              <a:off x="3868099" y="5741049"/>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47" name="AutoShape 124"/>
            <p:cNvSpPr/>
            <p:nvPr/>
          </p:nvSpPr>
          <p:spPr bwMode="auto">
            <a:xfrm>
              <a:off x="3971344" y="5843668"/>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48" name="AutoShape 125"/>
            <p:cNvSpPr/>
            <p:nvPr/>
          </p:nvSpPr>
          <p:spPr bwMode="auto">
            <a:xfrm>
              <a:off x="4005134" y="5878083"/>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49" name="组合 48"/>
          <p:cNvGrpSpPr/>
          <p:nvPr/>
        </p:nvGrpSpPr>
        <p:grpSpPr>
          <a:xfrm>
            <a:off x="5107398" y="3639954"/>
            <a:ext cx="251543" cy="366676"/>
            <a:chOff x="3192941" y="6473150"/>
            <a:chExt cx="251543" cy="366676"/>
          </a:xfrm>
          <a:solidFill>
            <a:schemeClr val="bg1"/>
          </a:solidFill>
        </p:grpSpPr>
        <p:sp>
          <p:nvSpPr>
            <p:cNvPr id="51" name="AutoShape 113"/>
            <p:cNvSpPr/>
            <p:nvPr/>
          </p:nvSpPr>
          <p:spPr bwMode="auto">
            <a:xfrm>
              <a:off x="3192941" y="6473150"/>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53" name="AutoShape 114"/>
            <p:cNvSpPr/>
            <p:nvPr/>
          </p:nvSpPr>
          <p:spPr bwMode="auto">
            <a:xfrm>
              <a:off x="3249882" y="6530717"/>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54" name="组合 53"/>
          <p:cNvGrpSpPr/>
          <p:nvPr/>
        </p:nvGrpSpPr>
        <p:grpSpPr>
          <a:xfrm>
            <a:off x="5042242" y="5299030"/>
            <a:ext cx="366676" cy="308484"/>
            <a:chOff x="4600201" y="5775463"/>
            <a:chExt cx="366676" cy="308484"/>
          </a:xfrm>
          <a:solidFill>
            <a:schemeClr val="bg1"/>
          </a:solidFill>
        </p:grpSpPr>
        <p:sp>
          <p:nvSpPr>
            <p:cNvPr id="55" name="AutoShape 120"/>
            <p:cNvSpPr/>
            <p:nvPr/>
          </p:nvSpPr>
          <p:spPr bwMode="auto">
            <a:xfrm>
              <a:off x="4692182" y="5855558"/>
              <a:ext cx="182712" cy="182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56" name="AutoShape 121"/>
            <p:cNvSpPr/>
            <p:nvPr/>
          </p:nvSpPr>
          <p:spPr bwMode="auto">
            <a:xfrm>
              <a:off x="4737861" y="5901235"/>
              <a:ext cx="51310"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57" name="AutoShape 122"/>
            <p:cNvSpPr/>
            <p:nvPr/>
          </p:nvSpPr>
          <p:spPr bwMode="auto">
            <a:xfrm>
              <a:off x="4600201" y="5775463"/>
              <a:ext cx="366676" cy="308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sp>
        <p:nvSpPr>
          <p:cNvPr id="58" name="AutoShape 149"/>
          <p:cNvSpPr/>
          <p:nvPr/>
        </p:nvSpPr>
        <p:spPr bwMode="auto">
          <a:xfrm>
            <a:off x="6793204" y="3686562"/>
            <a:ext cx="366051" cy="263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nvGrpSpPr>
          <p:cNvPr id="59" name="组合 58"/>
          <p:cNvGrpSpPr/>
          <p:nvPr/>
        </p:nvGrpSpPr>
        <p:grpSpPr>
          <a:xfrm flipH="1">
            <a:off x="7576368" y="1612733"/>
            <a:ext cx="3891730" cy="963938"/>
            <a:chOff x="7389359" y="1692849"/>
            <a:chExt cx="2872243" cy="963938"/>
          </a:xfrm>
        </p:grpSpPr>
        <p:sp>
          <p:nvSpPr>
            <p:cNvPr id="60" name="文本框 59"/>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61" name="文本框 60"/>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62" name="组合 61"/>
          <p:cNvGrpSpPr/>
          <p:nvPr/>
        </p:nvGrpSpPr>
        <p:grpSpPr>
          <a:xfrm flipH="1">
            <a:off x="7576368" y="3253211"/>
            <a:ext cx="3891730" cy="963938"/>
            <a:chOff x="7389359" y="1692849"/>
            <a:chExt cx="2872243" cy="963938"/>
          </a:xfrm>
        </p:grpSpPr>
        <p:sp>
          <p:nvSpPr>
            <p:cNvPr id="63" name="文本框 62"/>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64" name="文本框 63"/>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65" name="组合 64"/>
          <p:cNvGrpSpPr/>
          <p:nvPr/>
        </p:nvGrpSpPr>
        <p:grpSpPr>
          <a:xfrm flipH="1">
            <a:off x="7576368" y="4893689"/>
            <a:ext cx="3891730" cy="963938"/>
            <a:chOff x="7389359" y="1692849"/>
            <a:chExt cx="2872243" cy="963938"/>
          </a:xfrm>
        </p:grpSpPr>
        <p:sp>
          <p:nvSpPr>
            <p:cNvPr id="66" name="文本框 65"/>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67" name="文本框 66"/>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68" name="组合 67"/>
          <p:cNvGrpSpPr/>
          <p:nvPr/>
        </p:nvGrpSpPr>
        <p:grpSpPr>
          <a:xfrm>
            <a:off x="689831" y="1612733"/>
            <a:ext cx="3891730" cy="963938"/>
            <a:chOff x="7389359" y="1692849"/>
            <a:chExt cx="2872243" cy="963938"/>
          </a:xfrm>
        </p:grpSpPr>
        <p:sp>
          <p:nvSpPr>
            <p:cNvPr id="69" name="文本框 68"/>
            <p:cNvSpPr txBox="1"/>
            <p:nvPr/>
          </p:nvSpPr>
          <p:spPr>
            <a:xfrm>
              <a:off x="7389359" y="2077782"/>
              <a:ext cx="2872243" cy="579005"/>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70" name="文本框 69"/>
            <p:cNvSpPr txBox="1"/>
            <p:nvPr/>
          </p:nvSpPr>
          <p:spPr>
            <a:xfrm>
              <a:off x="8640834" y="1692849"/>
              <a:ext cx="1620768" cy="430887"/>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71" name="组合 70"/>
          <p:cNvGrpSpPr/>
          <p:nvPr/>
        </p:nvGrpSpPr>
        <p:grpSpPr>
          <a:xfrm>
            <a:off x="689831" y="3253211"/>
            <a:ext cx="3891730" cy="963938"/>
            <a:chOff x="7389359" y="1692849"/>
            <a:chExt cx="2872243" cy="963938"/>
          </a:xfrm>
        </p:grpSpPr>
        <p:sp>
          <p:nvSpPr>
            <p:cNvPr id="72" name="文本框 71"/>
            <p:cNvSpPr txBox="1"/>
            <p:nvPr/>
          </p:nvSpPr>
          <p:spPr>
            <a:xfrm>
              <a:off x="7389359" y="2077782"/>
              <a:ext cx="2872243" cy="579005"/>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73" name="文本框 72"/>
            <p:cNvSpPr txBox="1"/>
            <p:nvPr/>
          </p:nvSpPr>
          <p:spPr>
            <a:xfrm>
              <a:off x="8640834" y="1692849"/>
              <a:ext cx="1620768" cy="430887"/>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74" name="组合 73"/>
          <p:cNvGrpSpPr/>
          <p:nvPr/>
        </p:nvGrpSpPr>
        <p:grpSpPr>
          <a:xfrm>
            <a:off x="689831" y="4893689"/>
            <a:ext cx="3891730" cy="963938"/>
            <a:chOff x="7389359" y="1692849"/>
            <a:chExt cx="2872243" cy="963938"/>
          </a:xfrm>
        </p:grpSpPr>
        <p:sp>
          <p:nvSpPr>
            <p:cNvPr id="75" name="文本框 74"/>
            <p:cNvSpPr txBox="1"/>
            <p:nvPr/>
          </p:nvSpPr>
          <p:spPr>
            <a:xfrm>
              <a:off x="7389359" y="2077782"/>
              <a:ext cx="2872243" cy="579005"/>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76" name="文本框 75"/>
            <p:cNvSpPr txBox="1"/>
            <p:nvPr/>
          </p:nvSpPr>
          <p:spPr>
            <a:xfrm>
              <a:off x="8640834" y="1692849"/>
              <a:ext cx="1620768" cy="430887"/>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100000">
              <a:schemeClr val="bg1">
                <a:alpha val="0"/>
              </a:schemeClr>
            </a:gs>
            <a:gs pos="0">
              <a:schemeClr val="bg1">
                <a:alpha val="98000"/>
              </a:schemeClr>
            </a:gs>
          </a:gsLst>
          <a:lin ang="16200000" scaled="1"/>
        </a:gradFill>
        <a:effectLst/>
      </p:bgPr>
    </p:bg>
    <p:spTree>
      <p:nvGrpSpPr>
        <p:cNvPr id="1" name=""/>
        <p:cNvGrpSpPr/>
        <p:nvPr/>
      </p:nvGrpSpPr>
      <p:grpSpPr>
        <a:xfrm>
          <a:off x="0" y="0"/>
          <a:ext cx="0" cy="0"/>
          <a:chOff x="0" y="0"/>
          <a:chExt cx="0" cy="0"/>
        </a:xfrm>
      </p:grpSpPr>
      <p:sp>
        <p:nvSpPr>
          <p:cNvPr id="6" name="任意多边形: 形状 5"/>
          <p:cNvSpPr/>
          <p:nvPr/>
        </p:nvSpPr>
        <p:spPr>
          <a:xfrm>
            <a:off x="0" y="3643703"/>
            <a:ext cx="12192000" cy="3214297"/>
          </a:xfrm>
          <a:custGeom>
            <a:avLst/>
            <a:gdLst>
              <a:gd name="connsiteX0" fmla="*/ 6259584 w 12192000"/>
              <a:gd name="connsiteY0" fmla="*/ 0 h 4113410"/>
              <a:gd name="connsiteX1" fmla="*/ 12087287 w 12192000"/>
              <a:gd name="connsiteY1" fmla="*/ 1593217 h 4113410"/>
              <a:gd name="connsiteX2" fmla="*/ 12192000 w 12192000"/>
              <a:gd name="connsiteY2" fmla="*/ 1659862 h 4113410"/>
              <a:gd name="connsiteX3" fmla="*/ 12192000 w 12192000"/>
              <a:gd name="connsiteY3" fmla="*/ 4113410 h 4113410"/>
              <a:gd name="connsiteX4" fmla="*/ 0 w 12192000"/>
              <a:gd name="connsiteY4" fmla="*/ 4113410 h 4113410"/>
              <a:gd name="connsiteX5" fmla="*/ 0 w 12192000"/>
              <a:gd name="connsiteY5" fmla="*/ 1869643 h 4113410"/>
              <a:gd name="connsiteX6" fmla="*/ 23225 w 12192000"/>
              <a:gd name="connsiteY6" fmla="*/ 1853308 h 4113410"/>
              <a:gd name="connsiteX7" fmla="*/ 6259584 w 12192000"/>
              <a:gd name="connsiteY7" fmla="*/ 0 h 4113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4113410">
                <a:moveTo>
                  <a:pt x="6259584" y="0"/>
                </a:moveTo>
                <a:cubicBezTo>
                  <a:pt x="8418297" y="0"/>
                  <a:pt x="10423735" y="587343"/>
                  <a:pt x="12087287" y="1593217"/>
                </a:cubicBezTo>
                <a:lnTo>
                  <a:pt x="12192000" y="1659862"/>
                </a:lnTo>
                <a:lnTo>
                  <a:pt x="12192000" y="4113410"/>
                </a:lnTo>
                <a:lnTo>
                  <a:pt x="0" y="4113410"/>
                </a:lnTo>
                <a:lnTo>
                  <a:pt x="0" y="1869643"/>
                </a:lnTo>
                <a:lnTo>
                  <a:pt x="23225" y="1853308"/>
                </a:lnTo>
                <a:cubicBezTo>
                  <a:pt x="1762257" y="689312"/>
                  <a:pt x="3920979" y="0"/>
                  <a:pt x="6259584" y="0"/>
                </a:cubicBezTo>
                <a:close/>
              </a:path>
            </a:pathLst>
          </a:cu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3" name="任意多边形: 形状 12"/>
          <p:cNvSpPr/>
          <p:nvPr/>
        </p:nvSpPr>
        <p:spPr>
          <a:xfrm>
            <a:off x="1" y="1"/>
            <a:ext cx="2854593" cy="2898842"/>
          </a:xfrm>
          <a:custGeom>
            <a:avLst/>
            <a:gdLst>
              <a:gd name="connsiteX0" fmla="*/ 0 w 2150691"/>
              <a:gd name="connsiteY0" fmla="*/ 0 h 2184029"/>
              <a:gd name="connsiteX1" fmla="*/ 2125089 w 2150691"/>
              <a:gd name="connsiteY1" fmla="*/ 0 h 2184029"/>
              <a:gd name="connsiteX2" fmla="*/ 2140948 w 2150691"/>
              <a:gd name="connsiteY2" fmla="*/ 103911 h 2184029"/>
              <a:gd name="connsiteX3" fmla="*/ 2150691 w 2150691"/>
              <a:gd name="connsiteY3" fmla="*/ 296863 h 2184029"/>
              <a:gd name="connsiteX4" fmla="*/ 263525 w 2150691"/>
              <a:gd name="connsiteY4" fmla="*/ 2184029 h 2184029"/>
              <a:gd name="connsiteX5" fmla="*/ 70573 w 2150691"/>
              <a:gd name="connsiteY5" fmla="*/ 2174286 h 2184029"/>
              <a:gd name="connsiteX6" fmla="*/ 0 w 2150691"/>
              <a:gd name="connsiteY6" fmla="*/ 2163515 h 218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0691" h="2184029">
                <a:moveTo>
                  <a:pt x="0" y="0"/>
                </a:moveTo>
                <a:lnTo>
                  <a:pt x="2125089" y="0"/>
                </a:lnTo>
                <a:lnTo>
                  <a:pt x="2140948" y="103911"/>
                </a:lnTo>
                <a:cubicBezTo>
                  <a:pt x="2147391" y="167352"/>
                  <a:pt x="2150691" y="231722"/>
                  <a:pt x="2150691" y="296863"/>
                </a:cubicBezTo>
                <a:cubicBezTo>
                  <a:pt x="2150691" y="1339116"/>
                  <a:pt x="1305778" y="2184029"/>
                  <a:pt x="263525" y="2184029"/>
                </a:cubicBezTo>
                <a:cubicBezTo>
                  <a:pt x="198384" y="2184029"/>
                  <a:pt x="134014" y="2180729"/>
                  <a:pt x="70573" y="2174286"/>
                </a:cubicBezTo>
                <a:lnTo>
                  <a:pt x="0" y="216351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4" name="文本框 13"/>
          <p:cNvSpPr txBox="1"/>
          <p:nvPr/>
        </p:nvSpPr>
        <p:spPr>
          <a:xfrm>
            <a:off x="3998591" y="1659386"/>
            <a:ext cx="419481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在此添加您的标题</a:t>
            </a:r>
            <a:endParaRPr kumimoji="0" lang="zh-CN" altLang="en-US" sz="32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691854" y="2454195"/>
            <a:ext cx="10808292" cy="70570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先告诉他人你的结论。先告诉他人你的结论，再讲述你的依据，自下而上地思考。先告诉他人你的结论。先告诉他人你的结论，再讲述你的依据，自下而上地思考。先告诉他人你的结论。</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20" name="组合 19"/>
          <p:cNvGrpSpPr/>
          <p:nvPr/>
        </p:nvGrpSpPr>
        <p:grpSpPr>
          <a:xfrm>
            <a:off x="437650" y="407964"/>
            <a:ext cx="3361405" cy="523220"/>
            <a:chOff x="437650" y="407964"/>
            <a:chExt cx="3361405" cy="523220"/>
          </a:xfrm>
        </p:grpSpPr>
        <p:sp>
          <p:nvSpPr>
            <p:cNvPr id="21" name="矩形 20"/>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22" name="矩形 21"/>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23" name="文本框 22"/>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pic>
        <p:nvPicPr>
          <p:cNvPr id="25" name="图片 24"/>
          <p:cNvPicPr>
            <a:picLocks noChangeAspect="1"/>
          </p:cNvPicPr>
          <p:nvPr/>
        </p:nvPicPr>
        <p:blipFill>
          <a:blip r:embed="rId1" cstate="email"/>
          <a:srcRect/>
          <a:stretch>
            <a:fillRect/>
          </a:stretch>
        </p:blipFill>
        <p:spPr>
          <a:xfrm>
            <a:off x="0" y="3871609"/>
            <a:ext cx="12191998" cy="2986390"/>
          </a:xfrm>
          <a:custGeom>
            <a:avLst/>
            <a:gdLst>
              <a:gd name="connsiteX0" fmla="*/ 6259584 w 12191998"/>
              <a:gd name="connsiteY0" fmla="*/ 0 h 2986390"/>
              <a:gd name="connsiteX1" fmla="*/ 12087287 w 12191998"/>
              <a:gd name="connsiteY1" fmla="*/ 1156697 h 2986390"/>
              <a:gd name="connsiteX2" fmla="*/ 12191998 w 12191998"/>
              <a:gd name="connsiteY2" fmla="*/ 1205081 h 2986390"/>
              <a:gd name="connsiteX3" fmla="*/ 12191998 w 12191998"/>
              <a:gd name="connsiteY3" fmla="*/ 2986390 h 2986390"/>
              <a:gd name="connsiteX4" fmla="*/ 0 w 12191998"/>
              <a:gd name="connsiteY4" fmla="*/ 2986390 h 2986390"/>
              <a:gd name="connsiteX5" fmla="*/ 0 w 12191998"/>
              <a:gd name="connsiteY5" fmla="*/ 1357386 h 2986390"/>
              <a:gd name="connsiteX6" fmla="*/ 23225 w 12191998"/>
              <a:gd name="connsiteY6" fmla="*/ 1345526 h 2986390"/>
              <a:gd name="connsiteX7" fmla="*/ 6259584 w 12191998"/>
              <a:gd name="connsiteY7" fmla="*/ 0 h 298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1998" h="2986390">
                <a:moveTo>
                  <a:pt x="6259584" y="0"/>
                </a:moveTo>
                <a:cubicBezTo>
                  <a:pt x="8418297" y="0"/>
                  <a:pt x="10423735" y="426419"/>
                  <a:pt x="12087287" y="1156697"/>
                </a:cubicBezTo>
                <a:lnTo>
                  <a:pt x="12191998" y="1205081"/>
                </a:lnTo>
                <a:lnTo>
                  <a:pt x="12191998" y="2986390"/>
                </a:lnTo>
                <a:lnTo>
                  <a:pt x="0" y="2986390"/>
                </a:lnTo>
                <a:lnTo>
                  <a:pt x="0" y="1357386"/>
                </a:lnTo>
                <a:lnTo>
                  <a:pt x="23225" y="1345526"/>
                </a:lnTo>
                <a:cubicBezTo>
                  <a:pt x="1762257" y="500450"/>
                  <a:pt x="3920979" y="0"/>
                  <a:pt x="6259584" y="0"/>
                </a:cubicBez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372952" y="0"/>
            <a:ext cx="4819048" cy="68580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7" name="矩形 6"/>
          <p:cNvSpPr/>
          <p:nvPr/>
        </p:nvSpPr>
        <p:spPr>
          <a:xfrm>
            <a:off x="832773" y="1946575"/>
            <a:ext cx="783167" cy="783167"/>
          </a:xfrm>
          <a:prstGeom prst="rect">
            <a:avLst/>
          </a:prstGeom>
          <a:solidFill>
            <a:srgbClr val="007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 name="矩形 7"/>
          <p:cNvSpPr/>
          <p:nvPr/>
        </p:nvSpPr>
        <p:spPr>
          <a:xfrm>
            <a:off x="832773" y="3574308"/>
            <a:ext cx="783167" cy="783167"/>
          </a:xfrm>
          <a:prstGeom prst="rect">
            <a:avLst/>
          </a:prstGeom>
          <a:solidFill>
            <a:srgbClr val="007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9" name="矩形 8"/>
          <p:cNvSpPr/>
          <p:nvPr/>
        </p:nvSpPr>
        <p:spPr>
          <a:xfrm>
            <a:off x="832773" y="5202041"/>
            <a:ext cx="783167" cy="783167"/>
          </a:xfrm>
          <a:prstGeom prst="rect">
            <a:avLst/>
          </a:prstGeom>
          <a:solidFill>
            <a:srgbClr val="007D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10" name="组合 9"/>
          <p:cNvGrpSpPr/>
          <p:nvPr/>
        </p:nvGrpSpPr>
        <p:grpSpPr>
          <a:xfrm>
            <a:off x="1092607" y="5393909"/>
            <a:ext cx="274694" cy="366676"/>
            <a:chOff x="2448949" y="6473150"/>
            <a:chExt cx="274694" cy="366676"/>
          </a:xfrm>
          <a:solidFill>
            <a:schemeClr val="bg1"/>
          </a:solidFill>
        </p:grpSpPr>
        <p:sp>
          <p:nvSpPr>
            <p:cNvPr id="11" name="AutoShape 115"/>
            <p:cNvSpPr/>
            <p:nvPr/>
          </p:nvSpPr>
          <p:spPr bwMode="auto">
            <a:xfrm>
              <a:off x="2448949" y="6473150"/>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2" name="AutoShape 116"/>
            <p:cNvSpPr/>
            <p:nvPr/>
          </p:nvSpPr>
          <p:spPr bwMode="auto">
            <a:xfrm>
              <a:off x="2563457" y="6690903"/>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13" name="组合 12"/>
          <p:cNvGrpSpPr/>
          <p:nvPr/>
        </p:nvGrpSpPr>
        <p:grpSpPr>
          <a:xfrm>
            <a:off x="1046929" y="2147744"/>
            <a:ext cx="366050" cy="366050"/>
            <a:chOff x="3868099" y="5741049"/>
            <a:chExt cx="366050" cy="366050"/>
          </a:xfrm>
          <a:solidFill>
            <a:schemeClr val="bg1"/>
          </a:solidFill>
        </p:grpSpPr>
        <p:sp>
          <p:nvSpPr>
            <p:cNvPr id="14" name="AutoShape 123"/>
            <p:cNvSpPr/>
            <p:nvPr/>
          </p:nvSpPr>
          <p:spPr bwMode="auto">
            <a:xfrm>
              <a:off x="3868099" y="5741049"/>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5" name="AutoShape 124"/>
            <p:cNvSpPr/>
            <p:nvPr/>
          </p:nvSpPr>
          <p:spPr bwMode="auto">
            <a:xfrm>
              <a:off x="3971344" y="5843668"/>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6" name="AutoShape 125"/>
            <p:cNvSpPr/>
            <p:nvPr/>
          </p:nvSpPr>
          <p:spPr bwMode="auto">
            <a:xfrm>
              <a:off x="4005134" y="5878083"/>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sp>
        <p:nvSpPr>
          <p:cNvPr id="17" name="AutoShape 149"/>
          <p:cNvSpPr/>
          <p:nvPr/>
        </p:nvSpPr>
        <p:spPr bwMode="auto">
          <a:xfrm>
            <a:off x="1046929" y="3839633"/>
            <a:ext cx="366051" cy="263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FFFFFF"/>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nvGrpSpPr>
          <p:cNvPr id="18" name="组合 17"/>
          <p:cNvGrpSpPr/>
          <p:nvPr/>
        </p:nvGrpSpPr>
        <p:grpSpPr>
          <a:xfrm flipH="1">
            <a:off x="1830093" y="1765804"/>
            <a:ext cx="3891730" cy="963938"/>
            <a:chOff x="7389359" y="1692849"/>
            <a:chExt cx="2872243" cy="963938"/>
          </a:xfrm>
        </p:grpSpPr>
        <p:sp>
          <p:nvSpPr>
            <p:cNvPr id="19" name="文本框 18"/>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0" name="文本框 19"/>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21" name="组合 20"/>
          <p:cNvGrpSpPr/>
          <p:nvPr/>
        </p:nvGrpSpPr>
        <p:grpSpPr>
          <a:xfrm flipH="1">
            <a:off x="1830093" y="3406282"/>
            <a:ext cx="3891730" cy="963938"/>
            <a:chOff x="7389359" y="1692849"/>
            <a:chExt cx="2872243" cy="963938"/>
          </a:xfrm>
        </p:grpSpPr>
        <p:sp>
          <p:nvSpPr>
            <p:cNvPr id="22" name="文本框 21"/>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3" name="文本框 22"/>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24" name="组合 23"/>
          <p:cNvGrpSpPr/>
          <p:nvPr/>
        </p:nvGrpSpPr>
        <p:grpSpPr>
          <a:xfrm flipH="1">
            <a:off x="1830093" y="5046760"/>
            <a:ext cx="3891730" cy="963938"/>
            <a:chOff x="7389359" y="1692849"/>
            <a:chExt cx="2872243" cy="963938"/>
          </a:xfrm>
        </p:grpSpPr>
        <p:sp>
          <p:nvSpPr>
            <p:cNvPr id="25" name="文本框 24"/>
            <p:cNvSpPr txBox="1"/>
            <p:nvPr/>
          </p:nvSpPr>
          <p:spPr>
            <a:xfrm>
              <a:off x="7389359" y="2077782"/>
              <a:ext cx="2872243"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6" name="文本框 25"/>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DC0"/>
                </a:solidFill>
                <a:effectLst/>
                <a:uLnTx/>
                <a:uFillTx/>
                <a:latin typeface="微软雅黑" panose="020B0503020204020204" charset="-122"/>
                <a:ea typeface="微软雅黑" panose="020B0503020204020204" charset="-122"/>
                <a:cs typeface="Calibri" panose="020F0502020204030204" pitchFamily="34" charset="0"/>
              </a:endParaRPr>
            </a:p>
          </p:txBody>
        </p:sp>
      </p:grpSp>
      <p:pic>
        <p:nvPicPr>
          <p:cNvPr id="27" name="图片 26"/>
          <p:cNvPicPr>
            <a:picLocks noChangeAspect="1"/>
          </p:cNvPicPr>
          <p:nvPr/>
        </p:nvPicPr>
        <p:blipFill rotWithShape="1">
          <a:blip r:embed="rId1">
            <a:extLst>
              <a:ext uri="{28A0092B-C50C-407E-A947-70E740481C1C}">
                <a14:useLocalDpi xmlns:a14="http://schemas.microsoft.com/office/drawing/2010/main" val="0"/>
              </a:ext>
            </a:extLst>
          </a:blip>
          <a:srcRect l="6538" r="1835" b="19368"/>
          <a:stretch>
            <a:fillRect/>
          </a:stretch>
        </p:blipFill>
        <p:spPr>
          <a:xfrm>
            <a:off x="5677274" y="2284777"/>
            <a:ext cx="6124467" cy="3436417"/>
          </a:xfrm>
          <a:custGeom>
            <a:avLst/>
            <a:gdLst>
              <a:gd name="connsiteX0" fmla="*/ 1342573 w 9855201"/>
              <a:gd name="connsiteY0" fmla="*/ 246519 h 5529720"/>
              <a:gd name="connsiteX1" fmla="*/ 1342573 w 9855201"/>
              <a:gd name="connsiteY1" fmla="*/ 4833034 h 5529720"/>
              <a:gd name="connsiteX2" fmla="*/ 8556173 w 9855201"/>
              <a:gd name="connsiteY2" fmla="*/ 4833034 h 5529720"/>
              <a:gd name="connsiteX3" fmla="*/ 8556173 w 9855201"/>
              <a:gd name="connsiteY3" fmla="*/ 246519 h 5529720"/>
              <a:gd name="connsiteX4" fmla="*/ 0 w 9855201"/>
              <a:gd name="connsiteY4" fmla="*/ 0 h 5529720"/>
              <a:gd name="connsiteX5" fmla="*/ 9855201 w 9855201"/>
              <a:gd name="connsiteY5" fmla="*/ 0 h 5529720"/>
              <a:gd name="connsiteX6" fmla="*/ 9855201 w 9855201"/>
              <a:gd name="connsiteY6" fmla="*/ 5529720 h 5529720"/>
              <a:gd name="connsiteX7" fmla="*/ 0 w 9855201"/>
              <a:gd name="connsiteY7" fmla="*/ 5529720 h 5529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1" h="5529720">
                <a:moveTo>
                  <a:pt x="1342573" y="246519"/>
                </a:moveTo>
                <a:lnTo>
                  <a:pt x="1342573" y="4833034"/>
                </a:lnTo>
                <a:lnTo>
                  <a:pt x="8556173" y="4833034"/>
                </a:lnTo>
                <a:lnTo>
                  <a:pt x="8556173" y="246519"/>
                </a:lnTo>
                <a:close/>
                <a:moveTo>
                  <a:pt x="0" y="0"/>
                </a:moveTo>
                <a:lnTo>
                  <a:pt x="9855201" y="0"/>
                </a:lnTo>
                <a:lnTo>
                  <a:pt x="9855201" y="5529720"/>
                </a:lnTo>
                <a:lnTo>
                  <a:pt x="0" y="5529720"/>
                </a:lnTo>
                <a:close/>
              </a:path>
            </a:pathLst>
          </a:custGeom>
        </p:spPr>
      </p:pic>
      <p:grpSp>
        <p:nvGrpSpPr>
          <p:cNvPr id="29" name="组合 28"/>
          <p:cNvGrpSpPr/>
          <p:nvPr/>
        </p:nvGrpSpPr>
        <p:grpSpPr>
          <a:xfrm>
            <a:off x="437650" y="407964"/>
            <a:ext cx="3361405" cy="523220"/>
            <a:chOff x="437650" y="407964"/>
            <a:chExt cx="3361405" cy="523220"/>
          </a:xfrm>
        </p:grpSpPr>
        <p:sp>
          <p:nvSpPr>
            <p:cNvPr id="30" name="矩形 29"/>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31" name="矩形 30"/>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32" name="文本框 31"/>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pic>
        <p:nvPicPr>
          <p:cNvPr id="33" name="图片 32" descr="图片包含 动物, 橙子, 食物, 水&#10;&#10;描述已自动生成"/>
          <p:cNvPicPr>
            <a:picLocks noChangeAspect="1"/>
          </p:cNvPicPr>
          <p:nvPr/>
        </p:nvPicPr>
        <p:blipFill>
          <a:blip r:embed="rId2" cstate="email"/>
          <a:srcRect/>
          <a:stretch>
            <a:fillRect/>
          </a:stretch>
        </p:blipFill>
        <p:spPr>
          <a:xfrm>
            <a:off x="6502285" y="2418027"/>
            <a:ext cx="4516642" cy="2889396"/>
          </a:xfrm>
          <a:custGeom>
            <a:avLst/>
            <a:gdLst>
              <a:gd name="connsiteX0" fmla="*/ 0 w 4516642"/>
              <a:gd name="connsiteY0" fmla="*/ 0 h 2889396"/>
              <a:gd name="connsiteX1" fmla="*/ 4516642 w 4516642"/>
              <a:gd name="connsiteY1" fmla="*/ 0 h 2889396"/>
              <a:gd name="connsiteX2" fmla="*/ 4516642 w 4516642"/>
              <a:gd name="connsiteY2" fmla="*/ 2889396 h 2889396"/>
              <a:gd name="connsiteX3" fmla="*/ 0 w 4516642"/>
              <a:gd name="connsiteY3" fmla="*/ 2889396 h 2889396"/>
            </a:gdLst>
            <a:ahLst/>
            <a:cxnLst>
              <a:cxn ang="0">
                <a:pos x="connsiteX0" y="connsiteY0"/>
              </a:cxn>
              <a:cxn ang="0">
                <a:pos x="connsiteX1" y="connsiteY1"/>
              </a:cxn>
              <a:cxn ang="0">
                <a:pos x="connsiteX2" y="connsiteY2"/>
              </a:cxn>
              <a:cxn ang="0">
                <a:pos x="connsiteX3" y="connsiteY3"/>
              </a:cxn>
            </a:cxnLst>
            <a:rect l="l" t="t" r="r" b="b"/>
            <a:pathLst>
              <a:path w="4516642" h="2889396">
                <a:moveTo>
                  <a:pt x="0" y="0"/>
                </a:moveTo>
                <a:lnTo>
                  <a:pt x="4516642" y="0"/>
                </a:lnTo>
                <a:lnTo>
                  <a:pt x="4516642" y="2889396"/>
                </a:lnTo>
                <a:lnTo>
                  <a:pt x="0" y="2889396"/>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0" y="0"/>
            <a:ext cx="4163438" cy="6858000"/>
          </a:xfrm>
          <a:custGeom>
            <a:avLst/>
            <a:gdLst>
              <a:gd name="connsiteX0" fmla="*/ 0 w 4163438"/>
              <a:gd name="connsiteY0" fmla="*/ 0 h 6858000"/>
              <a:gd name="connsiteX1" fmla="*/ 2742992 w 4163438"/>
              <a:gd name="connsiteY1" fmla="*/ 0 h 6858000"/>
              <a:gd name="connsiteX2" fmla="*/ 2844235 w 4163438"/>
              <a:gd name="connsiteY2" fmla="*/ 103427 h 6858000"/>
              <a:gd name="connsiteX3" fmla="*/ 4163438 w 4163438"/>
              <a:gd name="connsiteY3" fmla="*/ 3429000 h 6858000"/>
              <a:gd name="connsiteX4" fmla="*/ 2844235 w 4163438"/>
              <a:gd name="connsiteY4" fmla="*/ 6754574 h 6858000"/>
              <a:gd name="connsiteX5" fmla="*/ 2742992 w 4163438"/>
              <a:gd name="connsiteY5" fmla="*/ 6858000 h 6858000"/>
              <a:gd name="connsiteX6" fmla="*/ 0 w 41634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3438" h="6858000">
                <a:moveTo>
                  <a:pt x="0" y="0"/>
                </a:moveTo>
                <a:lnTo>
                  <a:pt x="2742992" y="0"/>
                </a:lnTo>
                <a:lnTo>
                  <a:pt x="2844235" y="103427"/>
                </a:lnTo>
                <a:cubicBezTo>
                  <a:pt x="3663879" y="981771"/>
                  <a:pt x="4163438" y="2148565"/>
                  <a:pt x="4163438" y="3429000"/>
                </a:cubicBezTo>
                <a:cubicBezTo>
                  <a:pt x="4163438" y="4709436"/>
                  <a:pt x="3663879" y="5876229"/>
                  <a:pt x="2844235" y="6754574"/>
                </a:cubicBezTo>
                <a:lnTo>
                  <a:pt x="2742992" y="6858000"/>
                </a:lnTo>
                <a:lnTo>
                  <a:pt x="0" y="6858000"/>
                </a:lnTo>
                <a:close/>
              </a:path>
            </a:pathLst>
          </a:custGeom>
          <a:solidFill>
            <a:srgbClr val="0079B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6011696" y="2838471"/>
            <a:ext cx="4619858" cy="923330"/>
          </a:xfrm>
          <a:prstGeom prst="rect">
            <a:avLst/>
          </a:prstGeom>
          <a:noFill/>
          <a:effectLst/>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第四章节标题</a:t>
            </a:r>
            <a:endPar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4856653" y="2715633"/>
            <a:ext cx="960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rPr>
              <a:t>04</a:t>
            </a:r>
            <a:endPar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endParaRPr>
          </a:p>
        </p:txBody>
      </p:sp>
      <p:cxnSp>
        <p:nvCxnSpPr>
          <p:cNvPr id="5" name="直接连接符 4"/>
          <p:cNvCxnSpPr/>
          <p:nvPr/>
        </p:nvCxnSpPr>
        <p:spPr>
          <a:xfrm>
            <a:off x="4978400" y="3885457"/>
            <a:ext cx="5473700" cy="0"/>
          </a:xfrm>
          <a:prstGeom prst="line">
            <a:avLst/>
          </a:prstGeom>
          <a:ln w="34925">
            <a:solidFill>
              <a:srgbClr val="0079B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267812"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8" name="文本框 7"/>
          <p:cNvSpPr txBox="1"/>
          <p:nvPr/>
        </p:nvSpPr>
        <p:spPr>
          <a:xfrm>
            <a:off x="5625821"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矩形 8"/>
          <p:cNvSpPr/>
          <p:nvPr/>
        </p:nvSpPr>
        <p:spPr>
          <a:xfrm>
            <a:off x="8444744"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0" name="文本框 9"/>
          <p:cNvSpPr txBox="1"/>
          <p:nvPr/>
        </p:nvSpPr>
        <p:spPr>
          <a:xfrm>
            <a:off x="8802753"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5267812"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5625821"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3" name="矩形 12"/>
          <p:cNvSpPr/>
          <p:nvPr/>
        </p:nvSpPr>
        <p:spPr>
          <a:xfrm>
            <a:off x="8444744"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4" name="文本框 13"/>
          <p:cNvSpPr txBox="1"/>
          <p:nvPr/>
        </p:nvSpPr>
        <p:spPr>
          <a:xfrm>
            <a:off x="8802753"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pic>
        <p:nvPicPr>
          <p:cNvPr id="18" name="图片 17" descr="图片包含 游戏机, 水, 船, 男人&#10;&#10;描述已自动生成"/>
          <p:cNvPicPr>
            <a:picLocks noChangeAspect="1"/>
          </p:cNvPicPr>
          <p:nvPr/>
        </p:nvPicPr>
        <p:blipFill>
          <a:blip r:embed="rId1" cstate="email"/>
          <a:srcRect/>
          <a:stretch>
            <a:fillRect/>
          </a:stretch>
        </p:blipFill>
        <p:spPr>
          <a:xfrm>
            <a:off x="1" y="5122"/>
            <a:ext cx="3814629" cy="6847756"/>
          </a:xfrm>
          <a:custGeom>
            <a:avLst/>
            <a:gdLst>
              <a:gd name="connsiteX0" fmla="*/ 0 w 3814629"/>
              <a:gd name="connsiteY0" fmla="*/ 0 h 6847756"/>
              <a:gd name="connsiteX1" fmla="*/ 2491752 w 3814629"/>
              <a:gd name="connsiteY1" fmla="*/ 0 h 6847756"/>
              <a:gd name="connsiteX2" fmla="*/ 2586041 w 3814629"/>
              <a:gd name="connsiteY2" fmla="*/ 103427 h 6847756"/>
              <a:gd name="connsiteX3" fmla="*/ 3814629 w 3814629"/>
              <a:gd name="connsiteY3" fmla="*/ 3429000 h 6847756"/>
              <a:gd name="connsiteX4" fmla="*/ 2586041 w 3814629"/>
              <a:gd name="connsiteY4" fmla="*/ 6754574 h 6847756"/>
              <a:gd name="connsiteX5" fmla="*/ 2501091 w 3814629"/>
              <a:gd name="connsiteY5" fmla="*/ 6847756 h 6847756"/>
              <a:gd name="connsiteX6" fmla="*/ 0 w 3814629"/>
              <a:gd name="connsiteY6" fmla="*/ 6847756 h 68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4629" h="6847756">
                <a:moveTo>
                  <a:pt x="0" y="0"/>
                </a:moveTo>
                <a:lnTo>
                  <a:pt x="2491752" y="0"/>
                </a:lnTo>
                <a:lnTo>
                  <a:pt x="2586041" y="103427"/>
                </a:lnTo>
                <a:cubicBezTo>
                  <a:pt x="3349384" y="981771"/>
                  <a:pt x="3814629" y="2148565"/>
                  <a:pt x="3814629" y="3429000"/>
                </a:cubicBezTo>
                <a:cubicBezTo>
                  <a:pt x="3814629" y="4709436"/>
                  <a:pt x="3349384" y="5876229"/>
                  <a:pt x="2586041" y="6754574"/>
                </a:cubicBezTo>
                <a:lnTo>
                  <a:pt x="2501091" y="6847756"/>
                </a:lnTo>
                <a:lnTo>
                  <a:pt x="0" y="6847756"/>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52945" y="1866716"/>
            <a:ext cx="2021998" cy="2021998"/>
            <a:chOff x="1074903" y="2116973"/>
            <a:chExt cx="2021998" cy="2021998"/>
          </a:xfrm>
          <a:solidFill>
            <a:srgbClr val="0079BE">
              <a:alpha val="66000"/>
            </a:srgbClr>
          </a:solidFill>
        </p:grpSpPr>
        <p:sp>
          <p:nvSpPr>
            <p:cNvPr id="3" name="Freeform 8"/>
            <p:cNvSpPr/>
            <p:nvPr/>
          </p:nvSpPr>
          <p:spPr bwMode="auto">
            <a:xfrm rot="20822727">
              <a:off x="1128331" y="2170401"/>
              <a:ext cx="1915143" cy="1915143"/>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4" name="Freeform 8"/>
            <p:cNvSpPr/>
            <p:nvPr/>
          </p:nvSpPr>
          <p:spPr bwMode="auto">
            <a:xfrm rot="20822727">
              <a:off x="1074903" y="2116973"/>
              <a:ext cx="2021998" cy="2021998"/>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grpSp>
      <p:sp>
        <p:nvSpPr>
          <p:cNvPr id="6" name="等腰三角形 5"/>
          <p:cNvSpPr/>
          <p:nvPr/>
        </p:nvSpPr>
        <p:spPr>
          <a:xfrm flipV="1">
            <a:off x="1920011" y="4196348"/>
            <a:ext cx="287867" cy="248161"/>
          </a:xfrm>
          <a:prstGeom prst="triangle">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7" name="文本框 6"/>
          <p:cNvSpPr txBox="1"/>
          <p:nvPr/>
        </p:nvSpPr>
        <p:spPr>
          <a:xfrm>
            <a:off x="857126" y="4996060"/>
            <a:ext cx="2413636" cy="62324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2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8" name="文本框 7"/>
          <p:cNvSpPr txBox="1"/>
          <p:nvPr/>
        </p:nvSpPr>
        <p:spPr>
          <a:xfrm flipH="1">
            <a:off x="1118548" y="4620461"/>
            <a:ext cx="189079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nvGrpSpPr>
          <p:cNvPr id="12" name="组合 11"/>
          <p:cNvGrpSpPr/>
          <p:nvPr/>
        </p:nvGrpSpPr>
        <p:grpSpPr>
          <a:xfrm>
            <a:off x="3723261" y="1866716"/>
            <a:ext cx="2021998" cy="2021998"/>
            <a:chOff x="1074903" y="2116973"/>
            <a:chExt cx="2021998" cy="2021998"/>
          </a:xfrm>
          <a:solidFill>
            <a:srgbClr val="0079BE">
              <a:alpha val="66000"/>
            </a:srgbClr>
          </a:solidFill>
        </p:grpSpPr>
        <p:sp>
          <p:nvSpPr>
            <p:cNvPr id="17" name="Freeform 8"/>
            <p:cNvSpPr/>
            <p:nvPr/>
          </p:nvSpPr>
          <p:spPr bwMode="auto">
            <a:xfrm rot="20822727">
              <a:off x="1128331" y="2170401"/>
              <a:ext cx="1915143" cy="1915143"/>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18" name="Freeform 8"/>
            <p:cNvSpPr/>
            <p:nvPr/>
          </p:nvSpPr>
          <p:spPr bwMode="auto">
            <a:xfrm rot="20822727">
              <a:off x="1074903" y="2116973"/>
              <a:ext cx="2021998" cy="2021998"/>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grpSp>
      <p:sp>
        <p:nvSpPr>
          <p:cNvPr id="14" name="等腰三角形 13"/>
          <p:cNvSpPr/>
          <p:nvPr/>
        </p:nvSpPr>
        <p:spPr>
          <a:xfrm flipV="1">
            <a:off x="4590327" y="4196348"/>
            <a:ext cx="287867" cy="248161"/>
          </a:xfrm>
          <a:prstGeom prst="triangle">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3527442" y="4996060"/>
            <a:ext cx="2413636" cy="62324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2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6" name="文本框 15"/>
          <p:cNvSpPr txBox="1"/>
          <p:nvPr/>
        </p:nvSpPr>
        <p:spPr>
          <a:xfrm flipH="1">
            <a:off x="3788864" y="4620461"/>
            <a:ext cx="189079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nvGrpSpPr>
          <p:cNvPr id="20" name="组合 19"/>
          <p:cNvGrpSpPr/>
          <p:nvPr/>
        </p:nvGrpSpPr>
        <p:grpSpPr>
          <a:xfrm>
            <a:off x="6393577" y="1866716"/>
            <a:ext cx="2021998" cy="2021998"/>
            <a:chOff x="1074903" y="2116973"/>
            <a:chExt cx="2021998" cy="2021998"/>
          </a:xfrm>
          <a:solidFill>
            <a:srgbClr val="0079BE">
              <a:alpha val="66000"/>
            </a:srgbClr>
          </a:solidFill>
        </p:grpSpPr>
        <p:sp>
          <p:nvSpPr>
            <p:cNvPr id="25" name="Freeform 8"/>
            <p:cNvSpPr/>
            <p:nvPr/>
          </p:nvSpPr>
          <p:spPr bwMode="auto">
            <a:xfrm rot="20822727">
              <a:off x="1128331" y="2170401"/>
              <a:ext cx="1915143" cy="1915143"/>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26" name="Freeform 8"/>
            <p:cNvSpPr/>
            <p:nvPr/>
          </p:nvSpPr>
          <p:spPr bwMode="auto">
            <a:xfrm rot="20822727">
              <a:off x="1074903" y="2116973"/>
              <a:ext cx="2021998" cy="2021998"/>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grpSp>
      <p:sp>
        <p:nvSpPr>
          <p:cNvPr id="22" name="等腰三角形 21"/>
          <p:cNvSpPr/>
          <p:nvPr/>
        </p:nvSpPr>
        <p:spPr>
          <a:xfrm flipV="1">
            <a:off x="7260643" y="4196348"/>
            <a:ext cx="287867" cy="248161"/>
          </a:xfrm>
          <a:prstGeom prst="triangle">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23" name="文本框 22"/>
          <p:cNvSpPr txBox="1"/>
          <p:nvPr/>
        </p:nvSpPr>
        <p:spPr>
          <a:xfrm>
            <a:off x="6197758" y="4996060"/>
            <a:ext cx="2413636" cy="62324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2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4" name="文本框 23"/>
          <p:cNvSpPr txBox="1"/>
          <p:nvPr/>
        </p:nvSpPr>
        <p:spPr>
          <a:xfrm flipH="1">
            <a:off x="6459180" y="4620461"/>
            <a:ext cx="189079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nvGrpSpPr>
          <p:cNvPr id="28" name="组合 27"/>
          <p:cNvGrpSpPr/>
          <p:nvPr/>
        </p:nvGrpSpPr>
        <p:grpSpPr>
          <a:xfrm>
            <a:off x="9063894" y="1866716"/>
            <a:ext cx="2021998" cy="2021998"/>
            <a:chOff x="1074903" y="2116973"/>
            <a:chExt cx="2021998" cy="2021998"/>
          </a:xfrm>
          <a:solidFill>
            <a:srgbClr val="0079BE">
              <a:alpha val="66000"/>
            </a:srgbClr>
          </a:solidFill>
        </p:grpSpPr>
        <p:sp>
          <p:nvSpPr>
            <p:cNvPr id="33" name="Freeform 8"/>
            <p:cNvSpPr/>
            <p:nvPr/>
          </p:nvSpPr>
          <p:spPr bwMode="auto">
            <a:xfrm rot="20822727">
              <a:off x="1128331" y="2170401"/>
              <a:ext cx="1915143" cy="1915143"/>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sp>
          <p:nvSpPr>
            <p:cNvPr id="34" name="Freeform 8"/>
            <p:cNvSpPr/>
            <p:nvPr/>
          </p:nvSpPr>
          <p:spPr bwMode="auto">
            <a:xfrm rot="20822727">
              <a:off x="1074903" y="2116973"/>
              <a:ext cx="2021998" cy="2021998"/>
            </a:xfrm>
            <a:custGeom>
              <a:avLst/>
              <a:gdLst>
                <a:gd name="T0" fmla="*/ 18 w 1811"/>
                <a:gd name="T1" fmla="*/ 1151 h 1812"/>
                <a:gd name="T2" fmla="*/ 9 w 1811"/>
                <a:gd name="T3" fmla="*/ 975 h 1812"/>
                <a:gd name="T4" fmla="*/ 44 w 1811"/>
                <a:gd name="T5" fmla="*/ 838 h 1812"/>
                <a:gd name="T6" fmla="*/ 146 w 1811"/>
                <a:gd name="T7" fmla="*/ 456 h 1812"/>
                <a:gd name="T8" fmla="*/ 205 w 1811"/>
                <a:gd name="T9" fmla="*/ 309 h 1812"/>
                <a:gd name="T10" fmla="*/ 417 w 1811"/>
                <a:gd name="T11" fmla="*/ 155 h 1812"/>
                <a:gd name="T12" fmla="*/ 897 w 1811"/>
                <a:gd name="T13" fmla="*/ 26 h 1812"/>
                <a:gd name="T14" fmla="*/ 959 w 1811"/>
                <a:gd name="T15" fmla="*/ 11 h 1812"/>
                <a:gd name="T16" fmla="*/ 1101 w 1811"/>
                <a:gd name="T17" fmla="*/ 0 h 1812"/>
                <a:gd name="T18" fmla="*/ 1299 w 1811"/>
                <a:gd name="T19" fmla="*/ 90 h 1812"/>
                <a:gd name="T20" fmla="*/ 1303 w 1811"/>
                <a:gd name="T21" fmla="*/ 98 h 1812"/>
                <a:gd name="T22" fmla="*/ 1407 w 1811"/>
                <a:gd name="T23" fmla="*/ 203 h 1812"/>
                <a:gd name="T24" fmla="*/ 1609 w 1811"/>
                <a:gd name="T25" fmla="*/ 404 h 1812"/>
                <a:gd name="T26" fmla="*/ 1692 w 1811"/>
                <a:gd name="T27" fmla="*/ 486 h 1812"/>
                <a:gd name="T28" fmla="*/ 1721 w 1811"/>
                <a:gd name="T29" fmla="*/ 513 h 1812"/>
                <a:gd name="T30" fmla="*/ 1798 w 1811"/>
                <a:gd name="T31" fmla="*/ 648 h 1812"/>
                <a:gd name="T32" fmla="*/ 1802 w 1811"/>
                <a:gd name="T33" fmla="*/ 667 h 1812"/>
                <a:gd name="T34" fmla="*/ 1810 w 1811"/>
                <a:gd name="T35" fmla="*/ 762 h 1812"/>
                <a:gd name="T36" fmla="*/ 1807 w 1811"/>
                <a:gd name="T37" fmla="*/ 839 h 1812"/>
                <a:gd name="T38" fmla="*/ 1770 w 1811"/>
                <a:gd name="T39" fmla="*/ 980 h 1812"/>
                <a:gd name="T40" fmla="*/ 1706 w 1811"/>
                <a:gd name="T41" fmla="*/ 1215 h 1812"/>
                <a:gd name="T42" fmla="*/ 1703 w 1811"/>
                <a:gd name="T43" fmla="*/ 1222 h 1812"/>
                <a:gd name="T44" fmla="*/ 1675 w 1811"/>
                <a:gd name="T45" fmla="*/ 1335 h 1812"/>
                <a:gd name="T46" fmla="*/ 1539 w 1811"/>
                <a:gd name="T47" fmla="*/ 1580 h 1812"/>
                <a:gd name="T48" fmla="*/ 1380 w 1811"/>
                <a:gd name="T49" fmla="*/ 1660 h 1812"/>
                <a:gd name="T50" fmla="*/ 1273 w 1811"/>
                <a:gd name="T51" fmla="*/ 1686 h 1812"/>
                <a:gd name="T52" fmla="*/ 1271 w 1811"/>
                <a:gd name="T53" fmla="*/ 1690 h 1812"/>
                <a:gd name="T54" fmla="*/ 1090 w 1811"/>
                <a:gd name="T55" fmla="*/ 1736 h 1812"/>
                <a:gd name="T56" fmla="*/ 856 w 1811"/>
                <a:gd name="T57" fmla="*/ 1800 h 1812"/>
                <a:gd name="T58" fmla="*/ 840 w 1811"/>
                <a:gd name="T59" fmla="*/ 1801 h 1812"/>
                <a:gd name="T60" fmla="*/ 675 w 1811"/>
                <a:gd name="T61" fmla="*/ 1798 h 1812"/>
                <a:gd name="T62" fmla="*/ 575 w 1811"/>
                <a:gd name="T63" fmla="*/ 1757 h 1812"/>
                <a:gd name="T64" fmla="*/ 415 w 1811"/>
                <a:gd name="T65" fmla="*/ 1618 h 1812"/>
                <a:gd name="T66" fmla="*/ 406 w 1811"/>
                <a:gd name="T67" fmla="*/ 1603 h 1812"/>
                <a:gd name="T68" fmla="*/ 212 w 1811"/>
                <a:gd name="T69" fmla="*/ 1409 h 1812"/>
                <a:gd name="T70" fmla="*/ 197 w 1811"/>
                <a:gd name="T71" fmla="*/ 1400 h 1812"/>
                <a:gd name="T72" fmla="*/ 81 w 1811"/>
                <a:gd name="T73" fmla="*/ 1277 h 1812"/>
                <a:gd name="T74" fmla="*/ 18 w 1811"/>
                <a:gd name="T75" fmla="*/ 1151 h 1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11" h="1812">
                  <a:moveTo>
                    <a:pt x="18" y="1151"/>
                  </a:moveTo>
                  <a:cubicBezTo>
                    <a:pt x="0" y="1093"/>
                    <a:pt x="1" y="1034"/>
                    <a:pt x="9" y="975"/>
                  </a:cubicBezTo>
                  <a:cubicBezTo>
                    <a:pt x="21" y="930"/>
                    <a:pt x="32" y="884"/>
                    <a:pt x="44" y="838"/>
                  </a:cubicBezTo>
                  <a:cubicBezTo>
                    <a:pt x="78" y="711"/>
                    <a:pt x="112" y="584"/>
                    <a:pt x="146" y="456"/>
                  </a:cubicBezTo>
                  <a:cubicBezTo>
                    <a:pt x="160" y="404"/>
                    <a:pt x="176" y="354"/>
                    <a:pt x="205" y="309"/>
                  </a:cubicBezTo>
                  <a:cubicBezTo>
                    <a:pt x="257" y="231"/>
                    <a:pt x="328" y="179"/>
                    <a:pt x="417" y="155"/>
                  </a:cubicBezTo>
                  <a:cubicBezTo>
                    <a:pt x="576" y="110"/>
                    <a:pt x="737" y="69"/>
                    <a:pt x="897" y="26"/>
                  </a:cubicBezTo>
                  <a:cubicBezTo>
                    <a:pt x="917" y="21"/>
                    <a:pt x="938" y="16"/>
                    <a:pt x="959" y="11"/>
                  </a:cubicBezTo>
                  <a:cubicBezTo>
                    <a:pt x="1006" y="7"/>
                    <a:pt x="1054" y="4"/>
                    <a:pt x="1101" y="0"/>
                  </a:cubicBezTo>
                  <a:cubicBezTo>
                    <a:pt x="1176" y="10"/>
                    <a:pt x="1240" y="44"/>
                    <a:pt x="1299" y="90"/>
                  </a:cubicBezTo>
                  <a:cubicBezTo>
                    <a:pt x="1300" y="93"/>
                    <a:pt x="1301" y="96"/>
                    <a:pt x="1303" y="98"/>
                  </a:cubicBezTo>
                  <a:cubicBezTo>
                    <a:pt x="1338" y="133"/>
                    <a:pt x="1372" y="168"/>
                    <a:pt x="1407" y="203"/>
                  </a:cubicBezTo>
                  <a:cubicBezTo>
                    <a:pt x="1474" y="270"/>
                    <a:pt x="1541" y="337"/>
                    <a:pt x="1609" y="404"/>
                  </a:cubicBezTo>
                  <a:cubicBezTo>
                    <a:pt x="1636" y="431"/>
                    <a:pt x="1664" y="459"/>
                    <a:pt x="1692" y="486"/>
                  </a:cubicBezTo>
                  <a:cubicBezTo>
                    <a:pt x="1702" y="495"/>
                    <a:pt x="1711" y="504"/>
                    <a:pt x="1721" y="513"/>
                  </a:cubicBezTo>
                  <a:cubicBezTo>
                    <a:pt x="1753" y="554"/>
                    <a:pt x="1783" y="597"/>
                    <a:pt x="1798" y="648"/>
                  </a:cubicBezTo>
                  <a:cubicBezTo>
                    <a:pt x="1800" y="654"/>
                    <a:pt x="1801" y="661"/>
                    <a:pt x="1802" y="667"/>
                  </a:cubicBezTo>
                  <a:cubicBezTo>
                    <a:pt x="1805" y="699"/>
                    <a:pt x="1809" y="730"/>
                    <a:pt x="1810" y="762"/>
                  </a:cubicBezTo>
                  <a:cubicBezTo>
                    <a:pt x="1811" y="787"/>
                    <a:pt x="1808" y="813"/>
                    <a:pt x="1807" y="839"/>
                  </a:cubicBezTo>
                  <a:cubicBezTo>
                    <a:pt x="1794" y="886"/>
                    <a:pt x="1782" y="933"/>
                    <a:pt x="1770" y="980"/>
                  </a:cubicBezTo>
                  <a:cubicBezTo>
                    <a:pt x="1749" y="1058"/>
                    <a:pt x="1727" y="1136"/>
                    <a:pt x="1706" y="1215"/>
                  </a:cubicBezTo>
                  <a:cubicBezTo>
                    <a:pt x="1705" y="1217"/>
                    <a:pt x="1704" y="1220"/>
                    <a:pt x="1703" y="1222"/>
                  </a:cubicBezTo>
                  <a:cubicBezTo>
                    <a:pt x="1693" y="1259"/>
                    <a:pt x="1684" y="1297"/>
                    <a:pt x="1675" y="1335"/>
                  </a:cubicBezTo>
                  <a:cubicBezTo>
                    <a:pt x="1655" y="1430"/>
                    <a:pt x="1615" y="1515"/>
                    <a:pt x="1539" y="1580"/>
                  </a:cubicBezTo>
                  <a:cubicBezTo>
                    <a:pt x="1492" y="1619"/>
                    <a:pt x="1438" y="1644"/>
                    <a:pt x="1380" y="1660"/>
                  </a:cubicBezTo>
                  <a:cubicBezTo>
                    <a:pt x="1344" y="1668"/>
                    <a:pt x="1309" y="1677"/>
                    <a:pt x="1273" y="1686"/>
                  </a:cubicBezTo>
                  <a:cubicBezTo>
                    <a:pt x="1272" y="1686"/>
                    <a:pt x="1271" y="1689"/>
                    <a:pt x="1271" y="1690"/>
                  </a:cubicBezTo>
                  <a:cubicBezTo>
                    <a:pt x="1210" y="1705"/>
                    <a:pt x="1150" y="1720"/>
                    <a:pt x="1090" y="1736"/>
                  </a:cubicBezTo>
                  <a:cubicBezTo>
                    <a:pt x="1012" y="1757"/>
                    <a:pt x="934" y="1778"/>
                    <a:pt x="856" y="1800"/>
                  </a:cubicBezTo>
                  <a:cubicBezTo>
                    <a:pt x="851" y="1800"/>
                    <a:pt x="845" y="1799"/>
                    <a:pt x="840" y="1801"/>
                  </a:cubicBezTo>
                  <a:cubicBezTo>
                    <a:pt x="785" y="1812"/>
                    <a:pt x="730" y="1810"/>
                    <a:pt x="675" y="1798"/>
                  </a:cubicBezTo>
                  <a:cubicBezTo>
                    <a:pt x="641" y="1785"/>
                    <a:pt x="606" y="1774"/>
                    <a:pt x="575" y="1757"/>
                  </a:cubicBezTo>
                  <a:cubicBezTo>
                    <a:pt x="511" y="1723"/>
                    <a:pt x="466" y="1667"/>
                    <a:pt x="415" y="1618"/>
                  </a:cubicBezTo>
                  <a:cubicBezTo>
                    <a:pt x="412" y="1613"/>
                    <a:pt x="410" y="1607"/>
                    <a:pt x="406" y="1603"/>
                  </a:cubicBezTo>
                  <a:cubicBezTo>
                    <a:pt x="342" y="1538"/>
                    <a:pt x="277" y="1473"/>
                    <a:pt x="212" y="1409"/>
                  </a:cubicBezTo>
                  <a:cubicBezTo>
                    <a:pt x="208" y="1405"/>
                    <a:pt x="202" y="1403"/>
                    <a:pt x="197" y="1400"/>
                  </a:cubicBezTo>
                  <a:cubicBezTo>
                    <a:pt x="158" y="1359"/>
                    <a:pt x="118" y="1320"/>
                    <a:pt x="81" y="1277"/>
                  </a:cubicBezTo>
                  <a:cubicBezTo>
                    <a:pt x="50" y="1241"/>
                    <a:pt x="29" y="1198"/>
                    <a:pt x="18" y="1151"/>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grpSp>
      <p:sp>
        <p:nvSpPr>
          <p:cNvPr id="30" name="等腰三角形 29"/>
          <p:cNvSpPr/>
          <p:nvPr/>
        </p:nvSpPr>
        <p:spPr>
          <a:xfrm flipV="1">
            <a:off x="9930960" y="4196348"/>
            <a:ext cx="287867" cy="248161"/>
          </a:xfrm>
          <a:prstGeom prst="triangle">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31" name="文本框 30"/>
          <p:cNvSpPr txBox="1"/>
          <p:nvPr/>
        </p:nvSpPr>
        <p:spPr>
          <a:xfrm>
            <a:off x="8868075" y="4996060"/>
            <a:ext cx="2413636" cy="62324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2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32" name="文本框 31"/>
          <p:cNvSpPr txBox="1"/>
          <p:nvPr/>
        </p:nvSpPr>
        <p:spPr>
          <a:xfrm flipH="1">
            <a:off x="9129497" y="4620461"/>
            <a:ext cx="1890793"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1"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nvGrpSpPr>
          <p:cNvPr id="35" name="组合 34"/>
          <p:cNvGrpSpPr/>
          <p:nvPr/>
        </p:nvGrpSpPr>
        <p:grpSpPr>
          <a:xfrm>
            <a:off x="4516645" y="2575741"/>
            <a:ext cx="435229" cy="580967"/>
            <a:chOff x="4445000" y="2680937"/>
            <a:chExt cx="435229" cy="580967"/>
          </a:xfrm>
          <a:solidFill>
            <a:schemeClr val="bg1"/>
          </a:solidFill>
        </p:grpSpPr>
        <p:sp>
          <p:nvSpPr>
            <p:cNvPr id="36" name="AutoShape 115"/>
            <p:cNvSpPr/>
            <p:nvPr/>
          </p:nvSpPr>
          <p:spPr bwMode="auto">
            <a:xfrm>
              <a:off x="4445000" y="2680937"/>
              <a:ext cx="435229" cy="5809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37" name="AutoShape 116"/>
            <p:cNvSpPr/>
            <p:nvPr/>
          </p:nvSpPr>
          <p:spPr bwMode="auto">
            <a:xfrm>
              <a:off x="4626428" y="3025948"/>
              <a:ext cx="72373" cy="1090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grpSp>
      <p:grpSp>
        <p:nvGrpSpPr>
          <p:cNvPr id="38" name="组合 37"/>
          <p:cNvGrpSpPr/>
          <p:nvPr/>
        </p:nvGrpSpPr>
        <p:grpSpPr>
          <a:xfrm>
            <a:off x="1767571" y="2633121"/>
            <a:ext cx="579975" cy="579975"/>
            <a:chOff x="1517311" y="2681250"/>
            <a:chExt cx="579975" cy="579975"/>
          </a:xfrm>
          <a:solidFill>
            <a:schemeClr val="bg1"/>
          </a:solidFill>
        </p:grpSpPr>
        <p:sp>
          <p:nvSpPr>
            <p:cNvPr id="39" name="AutoShape 123"/>
            <p:cNvSpPr/>
            <p:nvPr/>
          </p:nvSpPr>
          <p:spPr bwMode="auto">
            <a:xfrm>
              <a:off x="1517311" y="2681250"/>
              <a:ext cx="579975" cy="5799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0" name="AutoShape 124"/>
            <p:cNvSpPr/>
            <p:nvPr/>
          </p:nvSpPr>
          <p:spPr bwMode="auto">
            <a:xfrm>
              <a:off x="1680894" y="2843841"/>
              <a:ext cx="253801" cy="2538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1" name="AutoShape 125"/>
            <p:cNvSpPr/>
            <p:nvPr/>
          </p:nvSpPr>
          <p:spPr bwMode="auto">
            <a:xfrm>
              <a:off x="1734431" y="2898369"/>
              <a:ext cx="145738" cy="14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grpSp>
      <p:grpSp>
        <p:nvGrpSpPr>
          <p:cNvPr id="42" name="组合 41"/>
          <p:cNvGrpSpPr/>
          <p:nvPr/>
        </p:nvGrpSpPr>
        <p:grpSpPr>
          <a:xfrm>
            <a:off x="9784409" y="2575741"/>
            <a:ext cx="580967" cy="579977"/>
            <a:chOff x="10049113" y="2681251"/>
            <a:chExt cx="580967" cy="579977"/>
          </a:xfrm>
          <a:solidFill>
            <a:schemeClr val="bg1"/>
          </a:solidFill>
        </p:grpSpPr>
        <p:sp>
          <p:nvSpPr>
            <p:cNvPr id="43" name="AutoShape 84"/>
            <p:cNvSpPr/>
            <p:nvPr/>
          </p:nvSpPr>
          <p:spPr bwMode="auto">
            <a:xfrm>
              <a:off x="10049113" y="2681251"/>
              <a:ext cx="580967" cy="579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4" name="AutoShape 85"/>
            <p:cNvSpPr/>
            <p:nvPr/>
          </p:nvSpPr>
          <p:spPr bwMode="auto">
            <a:xfrm>
              <a:off x="10394127" y="2898370"/>
              <a:ext cx="162591" cy="18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5" name="AutoShape 86"/>
            <p:cNvSpPr/>
            <p:nvPr/>
          </p:nvSpPr>
          <p:spPr bwMode="auto">
            <a:xfrm>
              <a:off x="10394127" y="2843842"/>
              <a:ext cx="162591" cy="18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6" name="AutoShape 87"/>
            <p:cNvSpPr/>
            <p:nvPr/>
          </p:nvSpPr>
          <p:spPr bwMode="auto">
            <a:xfrm>
              <a:off x="10394127" y="2789314"/>
              <a:ext cx="162591" cy="18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7" name="AutoShape 88"/>
            <p:cNvSpPr/>
            <p:nvPr/>
          </p:nvSpPr>
          <p:spPr bwMode="auto">
            <a:xfrm>
              <a:off x="10194854" y="3171008"/>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8" name="AutoShape 89"/>
            <p:cNvSpPr/>
            <p:nvPr/>
          </p:nvSpPr>
          <p:spPr bwMode="auto">
            <a:xfrm>
              <a:off x="10194854" y="3116482"/>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49" name="AutoShape 90"/>
            <p:cNvSpPr/>
            <p:nvPr/>
          </p:nvSpPr>
          <p:spPr bwMode="auto">
            <a:xfrm>
              <a:off x="10194854" y="3061953"/>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0" name="AutoShape 91"/>
            <p:cNvSpPr/>
            <p:nvPr/>
          </p:nvSpPr>
          <p:spPr bwMode="auto">
            <a:xfrm>
              <a:off x="10394127" y="3171008"/>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1" name="AutoShape 92"/>
            <p:cNvSpPr/>
            <p:nvPr/>
          </p:nvSpPr>
          <p:spPr bwMode="auto">
            <a:xfrm>
              <a:off x="10394127" y="3116482"/>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2" name="AutoShape 93"/>
            <p:cNvSpPr/>
            <p:nvPr/>
          </p:nvSpPr>
          <p:spPr bwMode="auto">
            <a:xfrm>
              <a:off x="10394127" y="3061953"/>
              <a:ext cx="162591"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3" name="AutoShape 94"/>
            <p:cNvSpPr/>
            <p:nvPr/>
          </p:nvSpPr>
          <p:spPr bwMode="auto">
            <a:xfrm>
              <a:off x="10194851" y="2952896"/>
              <a:ext cx="361865"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4" name="AutoShape 95"/>
            <p:cNvSpPr/>
            <p:nvPr/>
          </p:nvSpPr>
          <p:spPr bwMode="auto">
            <a:xfrm>
              <a:off x="10194851" y="3007427"/>
              <a:ext cx="361865" cy="178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5" name="AutoShape 96"/>
            <p:cNvSpPr/>
            <p:nvPr/>
          </p:nvSpPr>
          <p:spPr bwMode="auto">
            <a:xfrm>
              <a:off x="10194854" y="2753624"/>
              <a:ext cx="162591" cy="1625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grpSp>
      <p:grpSp>
        <p:nvGrpSpPr>
          <p:cNvPr id="56" name="组合 55"/>
          <p:cNvGrpSpPr/>
          <p:nvPr/>
        </p:nvGrpSpPr>
        <p:grpSpPr>
          <a:xfrm>
            <a:off x="7114092" y="2630763"/>
            <a:ext cx="580967" cy="488767"/>
            <a:chOff x="7205492" y="2707368"/>
            <a:chExt cx="580967" cy="488767"/>
          </a:xfrm>
          <a:solidFill>
            <a:schemeClr val="bg1"/>
          </a:solidFill>
        </p:grpSpPr>
        <p:sp>
          <p:nvSpPr>
            <p:cNvPr id="57" name="AutoShape 120"/>
            <p:cNvSpPr/>
            <p:nvPr/>
          </p:nvSpPr>
          <p:spPr bwMode="auto">
            <a:xfrm>
              <a:off x="7351228" y="2834272"/>
              <a:ext cx="289492" cy="2894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8" name="AutoShape 121"/>
            <p:cNvSpPr/>
            <p:nvPr/>
          </p:nvSpPr>
          <p:spPr bwMode="auto">
            <a:xfrm>
              <a:off x="7423603" y="2906643"/>
              <a:ext cx="81296" cy="812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sp>
          <p:nvSpPr>
            <p:cNvPr id="59" name="AutoShape 122"/>
            <p:cNvSpPr/>
            <p:nvPr/>
          </p:nvSpPr>
          <p:spPr bwMode="auto">
            <a:xfrm>
              <a:off x="7205492" y="2707368"/>
              <a:ext cx="580967" cy="488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prstClr val="white"/>
                </a:solidFill>
                <a:effectLst>
                  <a:outerShdw blurRad="38100" dist="38100" dir="2700000" algn="tl">
                    <a:srgbClr val="000000"/>
                  </a:outerShdw>
                </a:effectLst>
                <a:uLnTx/>
                <a:uFillTx/>
                <a:latin typeface="微软雅黑" panose="020B0503020204020204" charset="-122"/>
                <a:ea typeface="微软雅黑" panose="020B0503020204020204" charset="-122"/>
                <a:cs typeface="+mn-cs"/>
              </a:endParaRPr>
            </a:p>
          </p:txBody>
        </p:sp>
      </p:grpSp>
      <p:grpSp>
        <p:nvGrpSpPr>
          <p:cNvPr id="60" name="组合 59"/>
          <p:cNvGrpSpPr/>
          <p:nvPr/>
        </p:nvGrpSpPr>
        <p:grpSpPr>
          <a:xfrm>
            <a:off x="437650" y="407964"/>
            <a:ext cx="3361405" cy="523220"/>
            <a:chOff x="437650" y="407964"/>
            <a:chExt cx="3361405" cy="523220"/>
          </a:xfrm>
        </p:grpSpPr>
        <p:sp>
          <p:nvSpPr>
            <p:cNvPr id="61" name="矩形 60"/>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62" name="矩形 61"/>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63" name="文本框 62"/>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7" name="图片 26" descr="水中的倒影&#10;&#10;描述已自动生成"/>
          <p:cNvPicPr>
            <a:picLocks noChangeAspect="1"/>
          </p:cNvPicPr>
          <p:nvPr/>
        </p:nvPicPr>
        <p:blipFill>
          <a:blip r:embed="rId1" cstate="email"/>
          <a:srcRect/>
          <a:stretch>
            <a:fillRect/>
          </a:stretch>
        </p:blipFill>
        <p:spPr>
          <a:xfrm>
            <a:off x="0" y="2689476"/>
            <a:ext cx="5285300" cy="3330265"/>
          </a:xfrm>
          <a:custGeom>
            <a:avLst/>
            <a:gdLst>
              <a:gd name="connsiteX0" fmla="*/ 0 w 5285300"/>
              <a:gd name="connsiteY0" fmla="*/ 0 h 3330265"/>
              <a:gd name="connsiteX1" fmla="*/ 5285300 w 5285300"/>
              <a:gd name="connsiteY1" fmla="*/ 0 h 3330265"/>
              <a:gd name="connsiteX2" fmla="*/ 5285300 w 5285300"/>
              <a:gd name="connsiteY2" fmla="*/ 3330265 h 3330265"/>
              <a:gd name="connsiteX3" fmla="*/ 0 w 5285300"/>
              <a:gd name="connsiteY3" fmla="*/ 3330265 h 3330265"/>
            </a:gdLst>
            <a:ahLst/>
            <a:cxnLst>
              <a:cxn ang="0">
                <a:pos x="connsiteX0" y="connsiteY0"/>
              </a:cxn>
              <a:cxn ang="0">
                <a:pos x="connsiteX1" y="connsiteY1"/>
              </a:cxn>
              <a:cxn ang="0">
                <a:pos x="connsiteX2" y="connsiteY2"/>
              </a:cxn>
              <a:cxn ang="0">
                <a:pos x="connsiteX3" y="connsiteY3"/>
              </a:cxn>
            </a:cxnLst>
            <a:rect l="l" t="t" r="r" b="b"/>
            <a:pathLst>
              <a:path w="5285300" h="3330265">
                <a:moveTo>
                  <a:pt x="0" y="0"/>
                </a:moveTo>
                <a:lnTo>
                  <a:pt x="5285300" y="0"/>
                </a:lnTo>
                <a:lnTo>
                  <a:pt x="5285300" y="3330265"/>
                </a:lnTo>
                <a:lnTo>
                  <a:pt x="0" y="3330265"/>
                </a:lnTo>
                <a:close/>
              </a:path>
            </a:pathLst>
          </a:custGeom>
        </p:spPr>
      </p:pic>
      <p:grpSp>
        <p:nvGrpSpPr>
          <p:cNvPr id="2" name="组合 1"/>
          <p:cNvGrpSpPr/>
          <p:nvPr/>
        </p:nvGrpSpPr>
        <p:grpSpPr>
          <a:xfrm>
            <a:off x="1651133" y="1387317"/>
            <a:ext cx="8889734" cy="817666"/>
            <a:chOff x="2006064" y="1141746"/>
            <a:chExt cx="8889734" cy="817666"/>
          </a:xfrm>
        </p:grpSpPr>
        <p:sp>
          <p:nvSpPr>
            <p:cNvPr id="3" name="文本框 2"/>
            <p:cNvSpPr txBox="1"/>
            <p:nvPr/>
          </p:nvSpPr>
          <p:spPr>
            <a:xfrm>
              <a:off x="3546391" y="1141746"/>
              <a:ext cx="580908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再此添加您的标题</a:t>
              </a:r>
              <a:endParaRPr kumimoji="0" lang="zh-CN" altLang="en-US" sz="2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2006064" y="1570844"/>
              <a:ext cx="8889734" cy="388568"/>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请在此添加您的文本请在此添加您的文本请在此添加您的文本请在此添加您的文本请在此添加您</a:t>
              </a:r>
              <a:endParaRPr kumimoji="0" lang="en-US" altLang="zh-CN" sz="14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sp>
        <p:nvSpPr>
          <p:cNvPr id="5" name="矩形: 折角 4"/>
          <p:cNvSpPr/>
          <p:nvPr/>
        </p:nvSpPr>
        <p:spPr>
          <a:xfrm>
            <a:off x="5545914" y="4723943"/>
            <a:ext cx="1276574" cy="1276574"/>
          </a:xfrm>
          <a:prstGeom prst="foldedCorner">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矩形: 折角 8"/>
          <p:cNvSpPr/>
          <p:nvPr/>
        </p:nvSpPr>
        <p:spPr>
          <a:xfrm>
            <a:off x="5545914" y="2689477"/>
            <a:ext cx="1276574" cy="1276574"/>
          </a:xfrm>
          <a:prstGeom prst="foldedCorner">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4" name="文本框 13"/>
          <p:cNvSpPr txBox="1"/>
          <p:nvPr/>
        </p:nvSpPr>
        <p:spPr>
          <a:xfrm>
            <a:off x="7088407" y="2785431"/>
            <a:ext cx="4354912" cy="135806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请在此添加您的文本请在此添加您的文本请在此添加您的文本请在此添加您的文本请在此添加您的文本请在此添加您的文本</a:t>
            </a:r>
            <a:endParaRPr kumimoji="0" lang="en-US" altLang="zh-CN"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en-US" altLang="zh-CN"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5" name="文本框 14"/>
          <p:cNvSpPr txBox="1"/>
          <p:nvPr/>
        </p:nvSpPr>
        <p:spPr>
          <a:xfrm>
            <a:off x="7088407" y="4819897"/>
            <a:ext cx="4354912" cy="135806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请在此添加您的文本请在此添加您的文本请在此添加您的文本请在此添加您的文本请在此添加您的文本请在此添加您的文本</a:t>
            </a:r>
            <a:endParaRPr kumimoji="0" lang="en-US" altLang="zh-CN"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en-US" altLang="zh-CN"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36" name="组合 35"/>
          <p:cNvGrpSpPr/>
          <p:nvPr/>
        </p:nvGrpSpPr>
        <p:grpSpPr>
          <a:xfrm>
            <a:off x="5958653" y="5061235"/>
            <a:ext cx="444764" cy="593694"/>
            <a:chOff x="2448949" y="6473150"/>
            <a:chExt cx="274694" cy="366676"/>
          </a:xfrm>
          <a:solidFill>
            <a:schemeClr val="bg1"/>
          </a:solidFill>
        </p:grpSpPr>
        <p:sp>
          <p:nvSpPr>
            <p:cNvPr id="37" name="AutoShape 115"/>
            <p:cNvSpPr/>
            <p:nvPr/>
          </p:nvSpPr>
          <p:spPr bwMode="auto">
            <a:xfrm>
              <a:off x="2448949" y="6473150"/>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39" name="AutoShape 116"/>
            <p:cNvSpPr/>
            <p:nvPr/>
          </p:nvSpPr>
          <p:spPr bwMode="auto">
            <a:xfrm>
              <a:off x="2563457" y="6690903"/>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40" name="组合 39"/>
          <p:cNvGrpSpPr/>
          <p:nvPr/>
        </p:nvGrpSpPr>
        <p:grpSpPr>
          <a:xfrm>
            <a:off x="5873116" y="3038949"/>
            <a:ext cx="592680" cy="592680"/>
            <a:chOff x="3868099" y="5741049"/>
            <a:chExt cx="366050" cy="366050"/>
          </a:xfrm>
          <a:solidFill>
            <a:schemeClr val="bg1"/>
          </a:solidFill>
        </p:grpSpPr>
        <p:sp>
          <p:nvSpPr>
            <p:cNvPr id="41" name="AutoShape 123"/>
            <p:cNvSpPr/>
            <p:nvPr/>
          </p:nvSpPr>
          <p:spPr bwMode="auto">
            <a:xfrm>
              <a:off x="3868099" y="5741049"/>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42" name="AutoShape 124"/>
            <p:cNvSpPr/>
            <p:nvPr/>
          </p:nvSpPr>
          <p:spPr bwMode="auto">
            <a:xfrm>
              <a:off x="3971344" y="5843668"/>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43" name="AutoShape 125"/>
            <p:cNvSpPr/>
            <p:nvPr/>
          </p:nvSpPr>
          <p:spPr bwMode="auto">
            <a:xfrm>
              <a:off x="4005134" y="5878083"/>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22" name="组合 21"/>
          <p:cNvGrpSpPr/>
          <p:nvPr/>
        </p:nvGrpSpPr>
        <p:grpSpPr>
          <a:xfrm>
            <a:off x="437650" y="407964"/>
            <a:ext cx="3361405" cy="523220"/>
            <a:chOff x="437650" y="407964"/>
            <a:chExt cx="3361405" cy="523220"/>
          </a:xfrm>
        </p:grpSpPr>
        <p:sp>
          <p:nvSpPr>
            <p:cNvPr id="23" name="矩形 22"/>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24" name="矩形 23"/>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25" name="文本框 24"/>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山上的桥&#10;&#10;描述已自动生成"/>
          <p:cNvPicPr>
            <a:picLocks noChangeAspect="1"/>
          </p:cNvPicPr>
          <p:nvPr/>
        </p:nvPicPr>
        <p:blipFill>
          <a:blip r:embed="rId1" cstate="email"/>
          <a:srcRect/>
          <a:stretch>
            <a:fillRect/>
          </a:stretch>
        </p:blipFill>
        <p:spPr>
          <a:xfrm>
            <a:off x="0" y="1289050"/>
            <a:ext cx="12192000" cy="5308600"/>
          </a:xfrm>
          <a:custGeom>
            <a:avLst/>
            <a:gdLst>
              <a:gd name="connsiteX0" fmla="*/ 0 w 12192000"/>
              <a:gd name="connsiteY0" fmla="*/ 0 h 5308600"/>
              <a:gd name="connsiteX1" fmla="*/ 12192000 w 12192000"/>
              <a:gd name="connsiteY1" fmla="*/ 0 h 5308600"/>
              <a:gd name="connsiteX2" fmla="*/ 12192000 w 12192000"/>
              <a:gd name="connsiteY2" fmla="*/ 5308600 h 5308600"/>
              <a:gd name="connsiteX3" fmla="*/ 0 w 12192000"/>
              <a:gd name="connsiteY3" fmla="*/ 5308600 h 5308600"/>
            </a:gdLst>
            <a:ahLst/>
            <a:cxnLst>
              <a:cxn ang="0">
                <a:pos x="connsiteX0" y="connsiteY0"/>
              </a:cxn>
              <a:cxn ang="0">
                <a:pos x="connsiteX1" y="connsiteY1"/>
              </a:cxn>
              <a:cxn ang="0">
                <a:pos x="connsiteX2" y="connsiteY2"/>
              </a:cxn>
              <a:cxn ang="0">
                <a:pos x="connsiteX3" y="connsiteY3"/>
              </a:cxn>
            </a:cxnLst>
            <a:rect l="l" t="t" r="r" b="b"/>
            <a:pathLst>
              <a:path w="12192000" h="5308600">
                <a:moveTo>
                  <a:pt x="0" y="0"/>
                </a:moveTo>
                <a:lnTo>
                  <a:pt x="12192000" y="0"/>
                </a:lnTo>
                <a:lnTo>
                  <a:pt x="12192000" y="5308600"/>
                </a:lnTo>
                <a:lnTo>
                  <a:pt x="0" y="5308600"/>
                </a:lnTo>
                <a:close/>
              </a:path>
            </a:pathLst>
          </a:custGeom>
        </p:spPr>
      </p:pic>
      <p:sp>
        <p:nvSpPr>
          <p:cNvPr id="7" name="平行四边形 6"/>
          <p:cNvSpPr/>
          <p:nvPr/>
        </p:nvSpPr>
        <p:spPr>
          <a:xfrm>
            <a:off x="647700" y="1289050"/>
            <a:ext cx="7620000" cy="5308600"/>
          </a:xfrm>
          <a:prstGeom prst="parallelogram">
            <a:avLst/>
          </a:prstGeom>
          <a:solidFill>
            <a:srgbClr val="0079BE">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0" name="任意多边形: 形状 9"/>
          <p:cNvSpPr/>
          <p:nvPr/>
        </p:nvSpPr>
        <p:spPr>
          <a:xfrm>
            <a:off x="10855258" y="1289050"/>
            <a:ext cx="1336743" cy="5308600"/>
          </a:xfrm>
          <a:custGeom>
            <a:avLst/>
            <a:gdLst>
              <a:gd name="connsiteX0" fmla="*/ 1327150 w 1336743"/>
              <a:gd name="connsiteY0" fmla="*/ 0 h 5308600"/>
              <a:gd name="connsiteX1" fmla="*/ 1336743 w 1336743"/>
              <a:gd name="connsiteY1" fmla="*/ 0 h 5308600"/>
              <a:gd name="connsiteX2" fmla="*/ 1336743 w 1336743"/>
              <a:gd name="connsiteY2" fmla="*/ 5308600 h 5308600"/>
              <a:gd name="connsiteX3" fmla="*/ 0 w 1336743"/>
              <a:gd name="connsiteY3" fmla="*/ 5308600 h 5308600"/>
            </a:gdLst>
            <a:ahLst/>
            <a:cxnLst>
              <a:cxn ang="0">
                <a:pos x="connsiteX0" y="connsiteY0"/>
              </a:cxn>
              <a:cxn ang="0">
                <a:pos x="connsiteX1" y="connsiteY1"/>
              </a:cxn>
              <a:cxn ang="0">
                <a:pos x="connsiteX2" y="connsiteY2"/>
              </a:cxn>
              <a:cxn ang="0">
                <a:pos x="connsiteX3" y="connsiteY3"/>
              </a:cxn>
            </a:cxnLst>
            <a:rect l="l" t="t" r="r" b="b"/>
            <a:pathLst>
              <a:path w="1336743" h="5308600">
                <a:moveTo>
                  <a:pt x="1327150" y="0"/>
                </a:moveTo>
                <a:lnTo>
                  <a:pt x="1336743" y="0"/>
                </a:lnTo>
                <a:lnTo>
                  <a:pt x="1336743" y="5308600"/>
                </a:lnTo>
                <a:lnTo>
                  <a:pt x="0" y="5308600"/>
                </a:lnTo>
                <a:close/>
              </a:path>
            </a:pathLst>
          </a:custGeom>
          <a:solidFill>
            <a:srgbClr val="0079BE">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1" name="文本框 10"/>
          <p:cNvSpPr txBox="1"/>
          <p:nvPr/>
        </p:nvSpPr>
        <p:spPr>
          <a:xfrm flipH="1">
            <a:off x="1922471" y="2941029"/>
            <a:ext cx="350556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prstClr val="white"/>
                </a:solidFill>
                <a:effectLst/>
                <a:uLnTx/>
                <a:uFillTx/>
                <a:latin typeface="微软雅黑" panose="020B0503020204020204" charset="-122"/>
                <a:ea typeface="微软雅黑" panose="020B0503020204020204" charset="-122"/>
                <a:cs typeface="+mn-cs"/>
              </a:rPr>
              <a:t>在此添加标题</a:t>
            </a:r>
            <a:endParaRPr kumimoji="0" lang="zh-CN" altLang="en-US" sz="3200" b="0" i="0" u="none" strike="noStrike" kern="1200" cap="none" spc="30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2" name="文本框 11"/>
          <p:cNvSpPr txBox="1"/>
          <p:nvPr/>
        </p:nvSpPr>
        <p:spPr>
          <a:xfrm flipH="1">
            <a:off x="1922471" y="4126639"/>
            <a:ext cx="4789614" cy="1681229"/>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先告诉他人你的结论，再讲述你的依据，自下而上地思考，自上而下地表达先告诉他人你的结论，再讲述你的先告诉他人你的结论，再讲述你的依据，自下而上地思考，自上而下地表达先告诉他人你的结论，再讲述你的</a:t>
            </a:r>
            <a:r>
              <a:rPr kumimoji="0" lang="en-US" altLang="zh-CN"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a:t>
            </a:r>
            <a:endParaRPr kumimoji="0" lang="en-US" altLang="zh-CN" sz="14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a:p>
            <a:pPr marL="0" marR="0" lvl="0" indent="0" algn="just" defTabSz="914400" rtl="0" eaLnBrk="1" fontAlgn="auto" latinLnBrk="0" hangingPunct="1">
              <a:lnSpc>
                <a:spcPct val="150000"/>
              </a:lnSpc>
              <a:spcBef>
                <a:spcPts val="0"/>
              </a:spcBef>
              <a:spcAft>
                <a:spcPts val="0"/>
              </a:spcAft>
              <a:buClrTx/>
              <a:buSzTx/>
              <a:buFontTx/>
              <a:buNone/>
              <a:defRPr/>
            </a:pPr>
            <a:endParaRPr kumimoji="0" lang="en-US" altLang="zh-CN" sz="14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cxnSp>
        <p:nvCxnSpPr>
          <p:cNvPr id="14" name="直接连接符 13"/>
          <p:cNvCxnSpPr/>
          <p:nvPr/>
        </p:nvCxnSpPr>
        <p:spPr>
          <a:xfrm>
            <a:off x="2039201" y="3734205"/>
            <a:ext cx="397537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37650" y="407964"/>
            <a:ext cx="3361405" cy="523220"/>
            <a:chOff x="437650" y="407964"/>
            <a:chExt cx="3361405" cy="523220"/>
          </a:xfrm>
        </p:grpSpPr>
        <p:sp>
          <p:nvSpPr>
            <p:cNvPr id="9" name="矩形 8"/>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13" name="矩形 12"/>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15" name="文本框 14"/>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99532" y="3429000"/>
            <a:ext cx="8390468"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9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感谢您的观看！</a:t>
            </a:r>
            <a:endParaRPr kumimoji="0" lang="zh-CN" altLang="en-US" sz="9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4428064" y="4998660"/>
            <a:ext cx="6163735"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演讲人：</a:t>
            </a:r>
            <a:r>
              <a:rPr kumimoji="0" lang="en-US" altLang="zh-CN"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XXXX</a:t>
            </a: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  时间：</a:t>
            </a:r>
            <a:r>
              <a:rPr kumimoji="0" lang="en-US" altLang="zh-CN"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20</a:t>
            </a: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ＸＸ年Ｘ月Ｘ日</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0" y="0"/>
            <a:ext cx="12191999" cy="6858000"/>
          </a:xfrm>
          <a:prstGeom prst="rect">
            <a:avLst/>
          </a:prstGeom>
          <a:gradFill flip="none" rotWithShape="1">
            <a:gsLst>
              <a:gs pos="100000">
                <a:schemeClr val="bg1">
                  <a:alpha val="0"/>
                </a:schemeClr>
              </a:gs>
              <a:gs pos="0">
                <a:schemeClr val="bg1">
                  <a:alpha val="9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5" name="矩形 4"/>
          <p:cNvSpPr/>
          <p:nvPr/>
        </p:nvSpPr>
        <p:spPr>
          <a:xfrm>
            <a:off x="0" y="2387788"/>
            <a:ext cx="12191999" cy="2277032"/>
          </a:xfrm>
          <a:prstGeom prst="rect">
            <a:avLst/>
          </a:prstGeom>
          <a:solidFill>
            <a:srgbClr val="0079B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文本框 5"/>
          <p:cNvSpPr txBox="1"/>
          <p:nvPr/>
        </p:nvSpPr>
        <p:spPr>
          <a:xfrm>
            <a:off x="4566653" y="715310"/>
            <a:ext cx="3058694"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目录</a:t>
            </a:r>
            <a:endParaRPr kumimoji="0" lang="zh-CN" altLang="en-US" sz="6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7" name="文本框 6"/>
          <p:cNvSpPr txBox="1"/>
          <p:nvPr/>
        </p:nvSpPr>
        <p:spPr>
          <a:xfrm>
            <a:off x="4886140" y="1463135"/>
            <a:ext cx="241972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contents</a:t>
            </a:r>
            <a:endParaRPr kumimoji="0" lang="zh-CN" altLang="en-US" sz="3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8" name="文本框 7"/>
          <p:cNvSpPr txBox="1"/>
          <p:nvPr/>
        </p:nvSpPr>
        <p:spPr>
          <a:xfrm flipH="1">
            <a:off x="409056" y="4934293"/>
            <a:ext cx="270379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第一章节标题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文本框 8"/>
          <p:cNvSpPr txBox="1"/>
          <p:nvPr/>
        </p:nvSpPr>
        <p:spPr>
          <a:xfrm>
            <a:off x="551094" y="5358952"/>
            <a:ext cx="241972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rPr>
              <a:t>The first part</a:t>
            </a:r>
            <a:endParaRPr kumimoji="0" lang="zh-CN" altLang="en-US"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endParaRPr>
          </a:p>
        </p:txBody>
      </p:sp>
      <p:sp>
        <p:nvSpPr>
          <p:cNvPr id="10" name="矩形: 圆角 9"/>
          <p:cNvSpPr/>
          <p:nvPr/>
        </p:nvSpPr>
        <p:spPr>
          <a:xfrm>
            <a:off x="1315768" y="3081920"/>
            <a:ext cx="890373" cy="8903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37744"/>
              </a:solidFill>
              <a:effectLst/>
              <a:uLnTx/>
              <a:uFillTx/>
              <a:latin typeface="微软雅黑" panose="020B0503020204020204" charset="-122"/>
              <a:ea typeface="微软雅黑" panose="020B0503020204020204" charset="-122"/>
              <a:cs typeface="+mn-cs"/>
            </a:endParaRPr>
          </a:p>
        </p:txBody>
      </p:sp>
      <p:sp>
        <p:nvSpPr>
          <p:cNvPr id="11" name="文本框 10"/>
          <p:cNvSpPr txBox="1"/>
          <p:nvPr/>
        </p:nvSpPr>
        <p:spPr>
          <a:xfrm>
            <a:off x="1343441" y="3173163"/>
            <a:ext cx="83502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rPr>
              <a:t>01</a:t>
            </a:r>
            <a:endParaRPr kumimoji="0" lang="zh-CN" altLang="en-US"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endParaRPr>
          </a:p>
        </p:txBody>
      </p:sp>
      <p:sp>
        <p:nvSpPr>
          <p:cNvPr id="12" name="文本框 11"/>
          <p:cNvSpPr txBox="1"/>
          <p:nvPr/>
        </p:nvSpPr>
        <p:spPr>
          <a:xfrm flipH="1">
            <a:off x="3299087" y="4934293"/>
            <a:ext cx="270379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第二章节标题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3" name="文本框 12"/>
          <p:cNvSpPr txBox="1"/>
          <p:nvPr/>
        </p:nvSpPr>
        <p:spPr>
          <a:xfrm>
            <a:off x="3441125" y="5358952"/>
            <a:ext cx="241972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rPr>
              <a:t>The second part</a:t>
            </a:r>
            <a:endParaRPr kumimoji="0" lang="zh-CN" altLang="en-US"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endParaRPr>
          </a:p>
        </p:txBody>
      </p:sp>
      <p:sp>
        <p:nvSpPr>
          <p:cNvPr id="14" name="矩形: 圆角 13"/>
          <p:cNvSpPr/>
          <p:nvPr/>
        </p:nvSpPr>
        <p:spPr>
          <a:xfrm>
            <a:off x="4205799" y="3081920"/>
            <a:ext cx="890373" cy="8903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37744"/>
              </a:solidFill>
              <a:effectLst/>
              <a:uLnTx/>
              <a:uFillTx/>
              <a:latin typeface="微软雅黑" panose="020B0503020204020204" charset="-122"/>
              <a:ea typeface="微软雅黑" panose="020B0503020204020204" charset="-122"/>
              <a:cs typeface="+mn-cs"/>
            </a:endParaRPr>
          </a:p>
        </p:txBody>
      </p:sp>
      <p:sp>
        <p:nvSpPr>
          <p:cNvPr id="15" name="文本框 14"/>
          <p:cNvSpPr txBox="1"/>
          <p:nvPr/>
        </p:nvSpPr>
        <p:spPr>
          <a:xfrm>
            <a:off x="4233472" y="3173163"/>
            <a:ext cx="83502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rPr>
              <a:t>02</a:t>
            </a:r>
            <a:endParaRPr kumimoji="0" lang="zh-CN" altLang="en-US"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endParaRPr>
          </a:p>
        </p:txBody>
      </p:sp>
      <p:sp>
        <p:nvSpPr>
          <p:cNvPr id="16" name="文本框 15"/>
          <p:cNvSpPr txBox="1"/>
          <p:nvPr/>
        </p:nvSpPr>
        <p:spPr>
          <a:xfrm flipH="1">
            <a:off x="6189118" y="4934293"/>
            <a:ext cx="270379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第三章节标题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7" name="文本框 16"/>
          <p:cNvSpPr txBox="1"/>
          <p:nvPr/>
        </p:nvSpPr>
        <p:spPr>
          <a:xfrm>
            <a:off x="6331156" y="5358952"/>
            <a:ext cx="241972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rPr>
              <a:t>The third part</a:t>
            </a:r>
            <a:endParaRPr kumimoji="0" lang="zh-CN" altLang="en-US"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endParaRPr>
          </a:p>
        </p:txBody>
      </p:sp>
      <p:sp>
        <p:nvSpPr>
          <p:cNvPr id="18" name="矩形: 圆角 17"/>
          <p:cNvSpPr/>
          <p:nvPr/>
        </p:nvSpPr>
        <p:spPr>
          <a:xfrm>
            <a:off x="7095830" y="3081920"/>
            <a:ext cx="890373" cy="8903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37744"/>
              </a:solidFill>
              <a:effectLst/>
              <a:uLnTx/>
              <a:uFillTx/>
              <a:latin typeface="微软雅黑" panose="020B0503020204020204" charset="-122"/>
              <a:ea typeface="微软雅黑" panose="020B0503020204020204" charset="-122"/>
              <a:cs typeface="+mn-cs"/>
            </a:endParaRPr>
          </a:p>
        </p:txBody>
      </p:sp>
      <p:sp>
        <p:nvSpPr>
          <p:cNvPr id="19" name="文本框 18"/>
          <p:cNvSpPr txBox="1"/>
          <p:nvPr/>
        </p:nvSpPr>
        <p:spPr>
          <a:xfrm>
            <a:off x="7123503" y="3173163"/>
            <a:ext cx="83502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rPr>
              <a:t>03</a:t>
            </a:r>
            <a:endParaRPr kumimoji="0" lang="zh-CN" altLang="en-US"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endParaRPr>
          </a:p>
        </p:txBody>
      </p:sp>
      <p:sp>
        <p:nvSpPr>
          <p:cNvPr id="20" name="文本框 19"/>
          <p:cNvSpPr txBox="1"/>
          <p:nvPr/>
        </p:nvSpPr>
        <p:spPr>
          <a:xfrm flipH="1">
            <a:off x="9079148" y="4934293"/>
            <a:ext cx="270379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第四章节标题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21" name="文本框 20"/>
          <p:cNvSpPr txBox="1"/>
          <p:nvPr/>
        </p:nvSpPr>
        <p:spPr>
          <a:xfrm>
            <a:off x="9221186" y="5358952"/>
            <a:ext cx="2419720"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rPr>
              <a:t>The fourth part</a:t>
            </a:r>
            <a:endParaRPr kumimoji="0" lang="zh-CN" altLang="en-US" sz="1600" b="0" i="0" u="none" strike="noStrike" kern="1200" cap="none" spc="300" normalizeH="0" baseline="0" noProof="0" dirty="0">
              <a:ln>
                <a:noFill/>
              </a:ln>
              <a:solidFill>
                <a:srgbClr val="0079BE"/>
              </a:solidFill>
              <a:effectLst/>
              <a:uLnTx/>
              <a:uFillTx/>
              <a:latin typeface="等线" panose="02010600030101010101" charset="-122"/>
              <a:ea typeface="等线" panose="02010600030101010101" charset="-122"/>
              <a:cs typeface="+mn-cs"/>
            </a:endParaRPr>
          </a:p>
        </p:txBody>
      </p:sp>
      <p:sp>
        <p:nvSpPr>
          <p:cNvPr id="22" name="矩形: 圆角 21"/>
          <p:cNvSpPr/>
          <p:nvPr/>
        </p:nvSpPr>
        <p:spPr>
          <a:xfrm>
            <a:off x="9985860" y="3081920"/>
            <a:ext cx="890373" cy="89037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37744"/>
              </a:solidFill>
              <a:effectLst/>
              <a:uLnTx/>
              <a:uFillTx/>
              <a:latin typeface="微软雅黑" panose="020B0503020204020204" charset="-122"/>
              <a:ea typeface="微软雅黑" panose="020B0503020204020204" charset="-122"/>
              <a:cs typeface="+mn-cs"/>
            </a:endParaRPr>
          </a:p>
        </p:txBody>
      </p:sp>
      <p:sp>
        <p:nvSpPr>
          <p:cNvPr id="23" name="文本框 22"/>
          <p:cNvSpPr txBox="1"/>
          <p:nvPr/>
        </p:nvSpPr>
        <p:spPr>
          <a:xfrm>
            <a:off x="10013533" y="3173163"/>
            <a:ext cx="835026"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rPr>
              <a:t>04</a:t>
            </a:r>
            <a:endParaRPr kumimoji="0" lang="zh-CN" altLang="en-US" sz="4000" b="0" i="0" u="none" strike="noStrike" kern="1200" cap="none" spc="0" normalizeH="0" baseline="0" noProof="0" dirty="0">
              <a:ln>
                <a:noFill/>
              </a:ln>
              <a:solidFill>
                <a:srgbClr val="0079BE"/>
              </a:solidFill>
              <a:effectLst>
                <a:outerShdw dist="63500" dir="3600000" algn="ctr" rotWithShape="0">
                  <a:srgbClr val="0079BE">
                    <a:alpha val="56000"/>
                  </a:srgbClr>
                </a:outerShdw>
              </a:effectLst>
              <a:uLnTx/>
              <a:uFillTx/>
              <a:latin typeface="宋体" panose="02010600030101010101" pitchFamily="2" charset="-122"/>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0" y="0"/>
            <a:ext cx="4163438" cy="6858000"/>
          </a:xfrm>
          <a:custGeom>
            <a:avLst/>
            <a:gdLst>
              <a:gd name="connsiteX0" fmla="*/ 0 w 4163438"/>
              <a:gd name="connsiteY0" fmla="*/ 0 h 6858000"/>
              <a:gd name="connsiteX1" fmla="*/ 2742992 w 4163438"/>
              <a:gd name="connsiteY1" fmla="*/ 0 h 6858000"/>
              <a:gd name="connsiteX2" fmla="*/ 2844235 w 4163438"/>
              <a:gd name="connsiteY2" fmla="*/ 103427 h 6858000"/>
              <a:gd name="connsiteX3" fmla="*/ 4163438 w 4163438"/>
              <a:gd name="connsiteY3" fmla="*/ 3429000 h 6858000"/>
              <a:gd name="connsiteX4" fmla="*/ 2844235 w 4163438"/>
              <a:gd name="connsiteY4" fmla="*/ 6754574 h 6858000"/>
              <a:gd name="connsiteX5" fmla="*/ 2742992 w 4163438"/>
              <a:gd name="connsiteY5" fmla="*/ 6858000 h 6858000"/>
              <a:gd name="connsiteX6" fmla="*/ 0 w 41634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3438" h="6858000">
                <a:moveTo>
                  <a:pt x="0" y="0"/>
                </a:moveTo>
                <a:lnTo>
                  <a:pt x="2742992" y="0"/>
                </a:lnTo>
                <a:lnTo>
                  <a:pt x="2844235" y="103427"/>
                </a:lnTo>
                <a:cubicBezTo>
                  <a:pt x="3663879" y="981771"/>
                  <a:pt x="4163438" y="2148565"/>
                  <a:pt x="4163438" y="3429000"/>
                </a:cubicBezTo>
                <a:cubicBezTo>
                  <a:pt x="4163438" y="4709436"/>
                  <a:pt x="3663879" y="5876229"/>
                  <a:pt x="2844235" y="6754574"/>
                </a:cubicBezTo>
                <a:lnTo>
                  <a:pt x="2742992" y="6858000"/>
                </a:lnTo>
                <a:lnTo>
                  <a:pt x="0" y="6858000"/>
                </a:lnTo>
                <a:close/>
              </a:path>
            </a:pathLst>
          </a:custGeom>
          <a:solidFill>
            <a:srgbClr val="0079B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6011696" y="2838471"/>
            <a:ext cx="4619858" cy="923330"/>
          </a:xfrm>
          <a:prstGeom prst="rect">
            <a:avLst/>
          </a:prstGeom>
          <a:noFill/>
          <a:effectLst/>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第一章节标题</a:t>
            </a:r>
            <a:endPar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4856653" y="2715633"/>
            <a:ext cx="960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rPr>
              <a:t>01</a:t>
            </a:r>
            <a:endParaRPr kumimoji="0" lang="zh-CN" altLang="en-US"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endParaRPr>
          </a:p>
        </p:txBody>
      </p:sp>
      <p:cxnSp>
        <p:nvCxnSpPr>
          <p:cNvPr id="5" name="直接连接符 4"/>
          <p:cNvCxnSpPr/>
          <p:nvPr/>
        </p:nvCxnSpPr>
        <p:spPr>
          <a:xfrm>
            <a:off x="4978400" y="3885457"/>
            <a:ext cx="5473700" cy="0"/>
          </a:xfrm>
          <a:prstGeom prst="line">
            <a:avLst/>
          </a:prstGeom>
          <a:ln w="34925">
            <a:solidFill>
              <a:srgbClr val="0079B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267812"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8" name="文本框 7"/>
          <p:cNvSpPr txBox="1"/>
          <p:nvPr/>
        </p:nvSpPr>
        <p:spPr>
          <a:xfrm>
            <a:off x="5625821"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矩形 8"/>
          <p:cNvSpPr/>
          <p:nvPr/>
        </p:nvSpPr>
        <p:spPr>
          <a:xfrm>
            <a:off x="8444744"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0" name="文本框 9"/>
          <p:cNvSpPr txBox="1"/>
          <p:nvPr/>
        </p:nvSpPr>
        <p:spPr>
          <a:xfrm>
            <a:off x="8802753"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5267812"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5625821"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3" name="矩形 12"/>
          <p:cNvSpPr/>
          <p:nvPr/>
        </p:nvSpPr>
        <p:spPr>
          <a:xfrm>
            <a:off x="8444744"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4" name="文本框 13"/>
          <p:cNvSpPr txBox="1"/>
          <p:nvPr/>
        </p:nvSpPr>
        <p:spPr>
          <a:xfrm>
            <a:off x="8802753"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pic>
        <p:nvPicPr>
          <p:cNvPr id="18" name="图片 17" descr="图片包含 游戏机, 水, 船, 男人&#10;&#10;描述已自动生成"/>
          <p:cNvPicPr>
            <a:picLocks noChangeAspect="1"/>
          </p:cNvPicPr>
          <p:nvPr/>
        </p:nvPicPr>
        <p:blipFill>
          <a:blip r:embed="rId1" cstate="email"/>
          <a:srcRect/>
          <a:stretch>
            <a:fillRect/>
          </a:stretch>
        </p:blipFill>
        <p:spPr>
          <a:xfrm>
            <a:off x="1" y="5122"/>
            <a:ext cx="3814629" cy="6847756"/>
          </a:xfrm>
          <a:custGeom>
            <a:avLst/>
            <a:gdLst>
              <a:gd name="connsiteX0" fmla="*/ 0 w 3814629"/>
              <a:gd name="connsiteY0" fmla="*/ 0 h 6847756"/>
              <a:gd name="connsiteX1" fmla="*/ 2491752 w 3814629"/>
              <a:gd name="connsiteY1" fmla="*/ 0 h 6847756"/>
              <a:gd name="connsiteX2" fmla="*/ 2586041 w 3814629"/>
              <a:gd name="connsiteY2" fmla="*/ 103427 h 6847756"/>
              <a:gd name="connsiteX3" fmla="*/ 3814629 w 3814629"/>
              <a:gd name="connsiteY3" fmla="*/ 3429000 h 6847756"/>
              <a:gd name="connsiteX4" fmla="*/ 2586041 w 3814629"/>
              <a:gd name="connsiteY4" fmla="*/ 6754574 h 6847756"/>
              <a:gd name="connsiteX5" fmla="*/ 2501091 w 3814629"/>
              <a:gd name="connsiteY5" fmla="*/ 6847756 h 6847756"/>
              <a:gd name="connsiteX6" fmla="*/ 0 w 3814629"/>
              <a:gd name="connsiteY6" fmla="*/ 6847756 h 68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4629" h="6847756">
                <a:moveTo>
                  <a:pt x="0" y="0"/>
                </a:moveTo>
                <a:lnTo>
                  <a:pt x="2491752" y="0"/>
                </a:lnTo>
                <a:lnTo>
                  <a:pt x="2586041" y="103427"/>
                </a:lnTo>
                <a:cubicBezTo>
                  <a:pt x="3349384" y="981771"/>
                  <a:pt x="3814629" y="2148565"/>
                  <a:pt x="3814629" y="3429000"/>
                </a:cubicBezTo>
                <a:cubicBezTo>
                  <a:pt x="3814629" y="4709436"/>
                  <a:pt x="3349384" y="5876229"/>
                  <a:pt x="2586041" y="6754574"/>
                </a:cubicBezTo>
                <a:lnTo>
                  <a:pt x="2501091" y="6847756"/>
                </a:lnTo>
                <a:lnTo>
                  <a:pt x="0" y="6847756"/>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文本框 4"/>
          <p:cNvSpPr txBox="1"/>
          <p:nvPr/>
        </p:nvSpPr>
        <p:spPr>
          <a:xfrm flipH="1">
            <a:off x="1459830" y="5669203"/>
            <a:ext cx="9862688" cy="57900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请在此添加您的文本请在此添加您的文本请在此添加您的文本请添加您您的文本请在此添加您您的文本请在此添加您您的请在此添加您您的文本请在此添加您您的请在此添加您您的文本请在此添加您您的</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6" name="文本框 5"/>
          <p:cNvSpPr txBox="1"/>
          <p:nvPr/>
        </p:nvSpPr>
        <p:spPr>
          <a:xfrm flipH="1">
            <a:off x="1459832" y="5284270"/>
            <a:ext cx="2026205" cy="430887"/>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7" name="矩形 6"/>
          <p:cNvSpPr/>
          <p:nvPr/>
        </p:nvSpPr>
        <p:spPr>
          <a:xfrm>
            <a:off x="5566610" y="1771048"/>
            <a:ext cx="5755908" cy="3229358"/>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9" name="组合 8"/>
          <p:cNvGrpSpPr/>
          <p:nvPr/>
        </p:nvGrpSpPr>
        <p:grpSpPr>
          <a:xfrm flipH="1">
            <a:off x="5850263" y="2098308"/>
            <a:ext cx="5309939" cy="963938"/>
            <a:chOff x="6342666" y="1692849"/>
            <a:chExt cx="3918935" cy="963938"/>
          </a:xfrm>
        </p:grpSpPr>
        <p:sp>
          <p:nvSpPr>
            <p:cNvPr id="10" name="文本框 9"/>
            <p:cNvSpPr txBox="1"/>
            <p:nvPr/>
          </p:nvSpPr>
          <p:spPr>
            <a:xfrm>
              <a:off x="6342666" y="2077782"/>
              <a:ext cx="3918935"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请在此添加您的文本请在此添加您的文本请在此添加您的文本请添加您您的文本请在此添加您您的文本请在此添加您您的</a:t>
              </a:r>
              <a:endParaRPr kumimoji="0" lang="en-US" altLang="zh-CN" sz="11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1" name="文本框 10"/>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grpSp>
        <p:nvGrpSpPr>
          <p:cNvPr id="12" name="组合 11"/>
          <p:cNvGrpSpPr/>
          <p:nvPr/>
        </p:nvGrpSpPr>
        <p:grpSpPr>
          <a:xfrm flipH="1">
            <a:off x="5850263" y="3688882"/>
            <a:ext cx="5309939" cy="963938"/>
            <a:chOff x="6342666" y="1692849"/>
            <a:chExt cx="3918935" cy="963938"/>
          </a:xfrm>
        </p:grpSpPr>
        <p:sp>
          <p:nvSpPr>
            <p:cNvPr id="13" name="文本框 12"/>
            <p:cNvSpPr txBox="1"/>
            <p:nvPr/>
          </p:nvSpPr>
          <p:spPr>
            <a:xfrm>
              <a:off x="6342666" y="2077782"/>
              <a:ext cx="3918935"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请在此添加您的文本请在此添加您的文本请在此添加您的文本请添加您您的文本请在此添加您您的文本请在此添加您您的</a:t>
              </a:r>
              <a:endParaRPr kumimoji="0" lang="en-US" altLang="zh-CN" sz="11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4" name="文本框 13"/>
            <p:cNvSpPr txBox="1"/>
            <p:nvPr/>
          </p:nvSpPr>
          <p:spPr>
            <a:xfrm>
              <a:off x="8640833" y="1692849"/>
              <a:ext cx="1620768"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sp>
        <p:nvSpPr>
          <p:cNvPr id="15" name="椭圆 14"/>
          <p:cNvSpPr/>
          <p:nvPr/>
        </p:nvSpPr>
        <p:spPr>
          <a:xfrm>
            <a:off x="1053964" y="1453433"/>
            <a:ext cx="3734604" cy="3734604"/>
          </a:xfrm>
          <a:prstGeom prst="ellipse">
            <a:avLst/>
          </a:prstGeom>
          <a:noFill/>
          <a:ln w="34925">
            <a:solidFill>
              <a:srgbClr val="0079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17" name="组合 16"/>
          <p:cNvGrpSpPr/>
          <p:nvPr/>
        </p:nvGrpSpPr>
        <p:grpSpPr>
          <a:xfrm>
            <a:off x="437650" y="407964"/>
            <a:ext cx="3361405" cy="523220"/>
            <a:chOff x="437650" y="407964"/>
            <a:chExt cx="3361405" cy="523220"/>
          </a:xfrm>
        </p:grpSpPr>
        <p:sp>
          <p:nvSpPr>
            <p:cNvPr id="19" name="矩形 18"/>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20" name="矩形 19"/>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21" name="文本框 20"/>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pic>
        <p:nvPicPr>
          <p:cNvPr id="23" name="图片 22" descr="图片包含 食物, 狗, 上的, 肉&#10;&#10;描述已自动生成"/>
          <p:cNvPicPr>
            <a:picLocks noChangeAspect="1"/>
          </p:cNvPicPr>
          <p:nvPr/>
        </p:nvPicPr>
        <p:blipFill>
          <a:blip r:embed="rId1" cstate="email"/>
          <a:srcRect/>
          <a:stretch>
            <a:fillRect/>
          </a:stretch>
        </p:blipFill>
        <p:spPr>
          <a:xfrm>
            <a:off x="1155030" y="1559332"/>
            <a:ext cx="3532472" cy="3532472"/>
          </a:xfrm>
          <a:custGeom>
            <a:avLst/>
            <a:gdLst>
              <a:gd name="connsiteX0" fmla="*/ 1766236 w 3532472"/>
              <a:gd name="connsiteY0" fmla="*/ 0 h 3532472"/>
              <a:gd name="connsiteX1" fmla="*/ 3532472 w 3532472"/>
              <a:gd name="connsiteY1" fmla="*/ 1766236 h 3532472"/>
              <a:gd name="connsiteX2" fmla="*/ 1766236 w 3532472"/>
              <a:gd name="connsiteY2" fmla="*/ 3532472 h 3532472"/>
              <a:gd name="connsiteX3" fmla="*/ 0 w 3532472"/>
              <a:gd name="connsiteY3" fmla="*/ 1766236 h 3532472"/>
              <a:gd name="connsiteX4" fmla="*/ 1766236 w 3532472"/>
              <a:gd name="connsiteY4" fmla="*/ 0 h 35324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2472" h="3532472">
                <a:moveTo>
                  <a:pt x="1766236" y="0"/>
                </a:moveTo>
                <a:cubicBezTo>
                  <a:pt x="2741701" y="0"/>
                  <a:pt x="3532472" y="790771"/>
                  <a:pt x="3532472" y="1766236"/>
                </a:cubicBezTo>
                <a:cubicBezTo>
                  <a:pt x="3532472" y="2741701"/>
                  <a:pt x="2741701" y="3532472"/>
                  <a:pt x="1766236" y="3532472"/>
                </a:cubicBezTo>
                <a:cubicBezTo>
                  <a:pt x="790771" y="3532472"/>
                  <a:pt x="0" y="2741701"/>
                  <a:pt x="0" y="1766236"/>
                </a:cubicBezTo>
                <a:cubicBezTo>
                  <a:pt x="0" y="790771"/>
                  <a:pt x="790771" y="0"/>
                  <a:pt x="1766236" y="0"/>
                </a:cubicBez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a:xfrm>
            <a:off x="4064002" y="596900"/>
            <a:ext cx="4064000" cy="2832100"/>
          </a:xfrm>
          <a:prstGeom prst="rect">
            <a:avLst/>
          </a:prstGeom>
          <a:solidFill>
            <a:schemeClr val="bg1">
              <a:lumMod val="8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8" name="矩形 7"/>
          <p:cNvSpPr/>
          <p:nvPr/>
        </p:nvSpPr>
        <p:spPr>
          <a:xfrm>
            <a:off x="0" y="3429000"/>
            <a:ext cx="4064000" cy="28321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0" name="矩形 9"/>
          <p:cNvSpPr/>
          <p:nvPr/>
        </p:nvSpPr>
        <p:spPr>
          <a:xfrm>
            <a:off x="8128000" y="3429000"/>
            <a:ext cx="4064000" cy="2832100"/>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21" name="文本框 20"/>
          <p:cNvSpPr txBox="1"/>
          <p:nvPr/>
        </p:nvSpPr>
        <p:spPr>
          <a:xfrm>
            <a:off x="4390013" y="1847896"/>
            <a:ext cx="3411971" cy="70570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2" name="文本框 21"/>
          <p:cNvSpPr txBox="1"/>
          <p:nvPr/>
        </p:nvSpPr>
        <p:spPr>
          <a:xfrm flipH="1">
            <a:off x="5054597" y="1449731"/>
            <a:ext cx="208280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26" name="文本框 25"/>
          <p:cNvSpPr txBox="1"/>
          <p:nvPr/>
        </p:nvSpPr>
        <p:spPr>
          <a:xfrm>
            <a:off x="8454015" y="4691279"/>
            <a:ext cx="3411971" cy="70570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先告诉他人你的结论，再讲述你的依据，自下而上地思考。</a:t>
            </a:r>
            <a:endParaRPr kumimoji="0" lang="en-US" altLang="zh-CN" sz="14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7" name="文本框 26"/>
          <p:cNvSpPr txBox="1"/>
          <p:nvPr/>
        </p:nvSpPr>
        <p:spPr>
          <a:xfrm flipH="1">
            <a:off x="9118599" y="4293114"/>
            <a:ext cx="208280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添加相关标题</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0" name="文本框 29"/>
          <p:cNvSpPr txBox="1"/>
          <p:nvPr/>
        </p:nvSpPr>
        <p:spPr>
          <a:xfrm>
            <a:off x="326016" y="4691279"/>
            <a:ext cx="3411971" cy="70570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先告诉他人你的结论，再讲述你的依据，自下而上地思考。</a:t>
            </a:r>
            <a:endParaRPr kumimoji="0" lang="en-US" altLang="zh-CN" sz="1400" b="0" i="0" u="none" strike="noStrike" kern="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31" name="文本框 30"/>
          <p:cNvSpPr txBox="1"/>
          <p:nvPr/>
        </p:nvSpPr>
        <p:spPr>
          <a:xfrm flipH="1">
            <a:off x="990600" y="4293114"/>
            <a:ext cx="208280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添加相关标题</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23" name="图片 22" descr="图片包含 动物, 鸟, 棕色, 黑色&#10;&#10;描述已自动生成"/>
          <p:cNvPicPr>
            <a:picLocks noChangeAspect="1"/>
          </p:cNvPicPr>
          <p:nvPr/>
        </p:nvPicPr>
        <p:blipFill>
          <a:blip r:embed="rId1" cstate="email"/>
          <a:srcRect/>
          <a:stretch>
            <a:fillRect/>
          </a:stretch>
        </p:blipFill>
        <p:spPr>
          <a:xfrm>
            <a:off x="4064002" y="3429000"/>
            <a:ext cx="4064000" cy="2832100"/>
          </a:xfrm>
          <a:custGeom>
            <a:avLst/>
            <a:gdLst>
              <a:gd name="connsiteX0" fmla="*/ 0 w 4064000"/>
              <a:gd name="connsiteY0" fmla="*/ 0 h 2832100"/>
              <a:gd name="connsiteX1" fmla="*/ 4064000 w 4064000"/>
              <a:gd name="connsiteY1" fmla="*/ 0 h 2832100"/>
              <a:gd name="connsiteX2" fmla="*/ 4064000 w 4064000"/>
              <a:gd name="connsiteY2" fmla="*/ 2832100 h 2832100"/>
              <a:gd name="connsiteX3" fmla="*/ 0 w 4064000"/>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4064000" h="2832100">
                <a:moveTo>
                  <a:pt x="0" y="0"/>
                </a:moveTo>
                <a:lnTo>
                  <a:pt x="4064000" y="0"/>
                </a:lnTo>
                <a:lnTo>
                  <a:pt x="4064000" y="2832100"/>
                </a:lnTo>
                <a:lnTo>
                  <a:pt x="0" y="2832100"/>
                </a:lnTo>
                <a:close/>
              </a:path>
            </a:pathLst>
          </a:custGeom>
        </p:spPr>
      </p:pic>
      <p:pic>
        <p:nvPicPr>
          <p:cNvPr id="24" name="图片 23" descr="图片包含 黑色, 鸟, 橙子, 表面&#10;&#10;描述已自动生成"/>
          <p:cNvPicPr>
            <a:picLocks noChangeAspect="1"/>
          </p:cNvPicPr>
          <p:nvPr/>
        </p:nvPicPr>
        <p:blipFill>
          <a:blip r:embed="rId2" cstate="email"/>
          <a:srcRect/>
          <a:stretch>
            <a:fillRect/>
          </a:stretch>
        </p:blipFill>
        <p:spPr>
          <a:xfrm>
            <a:off x="0" y="596900"/>
            <a:ext cx="4064000" cy="2832100"/>
          </a:xfrm>
          <a:custGeom>
            <a:avLst/>
            <a:gdLst>
              <a:gd name="connsiteX0" fmla="*/ 0 w 4064000"/>
              <a:gd name="connsiteY0" fmla="*/ 0 h 2832100"/>
              <a:gd name="connsiteX1" fmla="*/ 4064000 w 4064000"/>
              <a:gd name="connsiteY1" fmla="*/ 0 h 2832100"/>
              <a:gd name="connsiteX2" fmla="*/ 4064000 w 4064000"/>
              <a:gd name="connsiteY2" fmla="*/ 2832100 h 2832100"/>
              <a:gd name="connsiteX3" fmla="*/ 0 w 4064000"/>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4064000" h="2832100">
                <a:moveTo>
                  <a:pt x="0" y="0"/>
                </a:moveTo>
                <a:lnTo>
                  <a:pt x="4064000" y="0"/>
                </a:lnTo>
                <a:lnTo>
                  <a:pt x="4064000" y="2832100"/>
                </a:lnTo>
                <a:lnTo>
                  <a:pt x="0" y="2832100"/>
                </a:lnTo>
                <a:close/>
              </a:path>
            </a:pathLst>
          </a:custGeom>
        </p:spPr>
      </p:pic>
      <p:pic>
        <p:nvPicPr>
          <p:cNvPr id="20" name="图片 19" descr="图片包含 动物, 橙子, 食物, 水&#10;&#10;描述已自动生成"/>
          <p:cNvPicPr>
            <a:picLocks noChangeAspect="1"/>
          </p:cNvPicPr>
          <p:nvPr/>
        </p:nvPicPr>
        <p:blipFill>
          <a:blip r:embed="rId3" cstate="email"/>
          <a:srcRect/>
          <a:stretch>
            <a:fillRect/>
          </a:stretch>
        </p:blipFill>
        <p:spPr>
          <a:xfrm>
            <a:off x="8128000" y="596900"/>
            <a:ext cx="4064000" cy="2832100"/>
          </a:xfrm>
          <a:custGeom>
            <a:avLst/>
            <a:gdLst>
              <a:gd name="connsiteX0" fmla="*/ 0 w 4064000"/>
              <a:gd name="connsiteY0" fmla="*/ 0 h 2832100"/>
              <a:gd name="connsiteX1" fmla="*/ 4064000 w 4064000"/>
              <a:gd name="connsiteY1" fmla="*/ 0 h 2832100"/>
              <a:gd name="connsiteX2" fmla="*/ 4064000 w 4064000"/>
              <a:gd name="connsiteY2" fmla="*/ 2832100 h 2832100"/>
              <a:gd name="connsiteX3" fmla="*/ 0 w 4064000"/>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4064000" h="2832100">
                <a:moveTo>
                  <a:pt x="0" y="0"/>
                </a:moveTo>
                <a:lnTo>
                  <a:pt x="4064000" y="0"/>
                </a:lnTo>
                <a:lnTo>
                  <a:pt x="4064000" y="2832100"/>
                </a:lnTo>
                <a:lnTo>
                  <a:pt x="0" y="2832100"/>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nvSpPr>
        <p:spPr>
          <a:xfrm>
            <a:off x="0" y="0"/>
            <a:ext cx="4163438" cy="6858000"/>
          </a:xfrm>
          <a:custGeom>
            <a:avLst/>
            <a:gdLst>
              <a:gd name="connsiteX0" fmla="*/ 0 w 4163438"/>
              <a:gd name="connsiteY0" fmla="*/ 0 h 6858000"/>
              <a:gd name="connsiteX1" fmla="*/ 2742992 w 4163438"/>
              <a:gd name="connsiteY1" fmla="*/ 0 h 6858000"/>
              <a:gd name="connsiteX2" fmla="*/ 2844235 w 4163438"/>
              <a:gd name="connsiteY2" fmla="*/ 103427 h 6858000"/>
              <a:gd name="connsiteX3" fmla="*/ 4163438 w 4163438"/>
              <a:gd name="connsiteY3" fmla="*/ 3429000 h 6858000"/>
              <a:gd name="connsiteX4" fmla="*/ 2844235 w 4163438"/>
              <a:gd name="connsiteY4" fmla="*/ 6754574 h 6858000"/>
              <a:gd name="connsiteX5" fmla="*/ 2742992 w 4163438"/>
              <a:gd name="connsiteY5" fmla="*/ 6858000 h 6858000"/>
              <a:gd name="connsiteX6" fmla="*/ 0 w 41634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3438" h="6858000">
                <a:moveTo>
                  <a:pt x="0" y="0"/>
                </a:moveTo>
                <a:lnTo>
                  <a:pt x="2742992" y="0"/>
                </a:lnTo>
                <a:lnTo>
                  <a:pt x="2844235" y="103427"/>
                </a:lnTo>
                <a:cubicBezTo>
                  <a:pt x="3663879" y="981771"/>
                  <a:pt x="4163438" y="2148565"/>
                  <a:pt x="4163438" y="3429000"/>
                </a:cubicBezTo>
                <a:cubicBezTo>
                  <a:pt x="4163438" y="4709436"/>
                  <a:pt x="3663879" y="5876229"/>
                  <a:pt x="2844235" y="6754574"/>
                </a:cubicBezTo>
                <a:lnTo>
                  <a:pt x="2742992" y="6858000"/>
                </a:lnTo>
                <a:lnTo>
                  <a:pt x="0" y="6858000"/>
                </a:lnTo>
                <a:close/>
              </a:path>
            </a:pathLst>
          </a:custGeom>
          <a:solidFill>
            <a:srgbClr val="0079B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3" name="文本框 2"/>
          <p:cNvSpPr txBox="1"/>
          <p:nvPr/>
        </p:nvSpPr>
        <p:spPr>
          <a:xfrm>
            <a:off x="6011696" y="2838471"/>
            <a:ext cx="4619858" cy="923330"/>
          </a:xfrm>
          <a:prstGeom prst="rect">
            <a:avLst/>
          </a:prstGeom>
          <a:noFill/>
          <a:effectLst/>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第二章节标题</a:t>
            </a:r>
            <a:endParaRPr kumimoji="0" lang="zh-CN" altLang="en-US" sz="54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4" name="文本框 3"/>
          <p:cNvSpPr txBox="1"/>
          <p:nvPr/>
        </p:nvSpPr>
        <p:spPr>
          <a:xfrm>
            <a:off x="4856653" y="2715633"/>
            <a:ext cx="960487"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rPr>
              <a:t>02</a:t>
            </a:r>
            <a:endParaRPr kumimoji="0" lang="en-US" altLang="zh-CN" sz="6600" b="0" i="0" u="none" strike="noStrike" kern="1200" cap="none" spc="0" normalizeH="0" baseline="0" noProof="0" dirty="0">
              <a:ln>
                <a:noFill/>
              </a:ln>
              <a:solidFill>
                <a:srgbClr val="0079BE"/>
              </a:solidFill>
              <a:effectLst>
                <a:outerShdw dist="50800" dir="600000" algn="ctr" rotWithShape="0">
                  <a:srgbClr val="0079BE">
                    <a:alpha val="42000"/>
                  </a:srgbClr>
                </a:outerShdw>
              </a:effectLst>
              <a:uLnTx/>
              <a:uFillTx/>
              <a:latin typeface="宋体" panose="02010600030101010101" pitchFamily="2" charset="-122"/>
              <a:ea typeface="宋体" panose="02010600030101010101" pitchFamily="2" charset="-122"/>
              <a:cs typeface="+mn-cs"/>
            </a:endParaRPr>
          </a:p>
        </p:txBody>
      </p:sp>
      <p:cxnSp>
        <p:nvCxnSpPr>
          <p:cNvPr id="5" name="直接连接符 4"/>
          <p:cNvCxnSpPr/>
          <p:nvPr/>
        </p:nvCxnSpPr>
        <p:spPr>
          <a:xfrm>
            <a:off x="4978400" y="3885457"/>
            <a:ext cx="5473700" cy="0"/>
          </a:xfrm>
          <a:prstGeom prst="line">
            <a:avLst/>
          </a:prstGeom>
          <a:ln w="34925">
            <a:solidFill>
              <a:srgbClr val="0079B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267812"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8" name="文本框 7"/>
          <p:cNvSpPr txBox="1"/>
          <p:nvPr/>
        </p:nvSpPr>
        <p:spPr>
          <a:xfrm>
            <a:off x="5625821"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9" name="矩形 8"/>
          <p:cNvSpPr/>
          <p:nvPr/>
        </p:nvSpPr>
        <p:spPr>
          <a:xfrm>
            <a:off x="8444744" y="4220166"/>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0" name="文本框 9"/>
          <p:cNvSpPr txBox="1"/>
          <p:nvPr/>
        </p:nvSpPr>
        <p:spPr>
          <a:xfrm>
            <a:off x="8802753" y="4147833"/>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1" name="矩形 10"/>
          <p:cNvSpPr/>
          <p:nvPr/>
        </p:nvSpPr>
        <p:spPr>
          <a:xfrm>
            <a:off x="5267812"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2" name="文本框 11"/>
          <p:cNvSpPr txBox="1"/>
          <p:nvPr/>
        </p:nvSpPr>
        <p:spPr>
          <a:xfrm>
            <a:off x="5625821"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sp>
        <p:nvSpPr>
          <p:cNvPr id="13" name="矩形 12"/>
          <p:cNvSpPr/>
          <p:nvPr/>
        </p:nvSpPr>
        <p:spPr>
          <a:xfrm>
            <a:off x="8444744" y="4832888"/>
            <a:ext cx="236317" cy="236317"/>
          </a:xfrm>
          <a:prstGeom prst="rect">
            <a:avLst/>
          </a:prstGeom>
          <a:solidFill>
            <a:srgbClr val="0079BE">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14" name="文本框 13"/>
          <p:cNvSpPr txBox="1"/>
          <p:nvPr/>
        </p:nvSpPr>
        <p:spPr>
          <a:xfrm>
            <a:off x="8802753" y="4760555"/>
            <a:ext cx="182880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添加附属标题</a:t>
            </a:r>
            <a:endParaRPr kumimoji="0" lang="zh-CN" altLang="en-US" sz="18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pic>
        <p:nvPicPr>
          <p:cNvPr id="18" name="图片 17" descr="图片包含 游戏机, 水, 船, 男人&#10;&#10;描述已自动生成"/>
          <p:cNvPicPr>
            <a:picLocks noChangeAspect="1"/>
          </p:cNvPicPr>
          <p:nvPr/>
        </p:nvPicPr>
        <p:blipFill>
          <a:blip r:embed="rId1" cstate="email"/>
          <a:srcRect/>
          <a:stretch>
            <a:fillRect/>
          </a:stretch>
        </p:blipFill>
        <p:spPr>
          <a:xfrm>
            <a:off x="1" y="5122"/>
            <a:ext cx="3814629" cy="6847756"/>
          </a:xfrm>
          <a:custGeom>
            <a:avLst/>
            <a:gdLst>
              <a:gd name="connsiteX0" fmla="*/ 0 w 3814629"/>
              <a:gd name="connsiteY0" fmla="*/ 0 h 6847756"/>
              <a:gd name="connsiteX1" fmla="*/ 2491752 w 3814629"/>
              <a:gd name="connsiteY1" fmla="*/ 0 h 6847756"/>
              <a:gd name="connsiteX2" fmla="*/ 2586041 w 3814629"/>
              <a:gd name="connsiteY2" fmla="*/ 103427 h 6847756"/>
              <a:gd name="connsiteX3" fmla="*/ 3814629 w 3814629"/>
              <a:gd name="connsiteY3" fmla="*/ 3429000 h 6847756"/>
              <a:gd name="connsiteX4" fmla="*/ 2586041 w 3814629"/>
              <a:gd name="connsiteY4" fmla="*/ 6754574 h 6847756"/>
              <a:gd name="connsiteX5" fmla="*/ 2501091 w 3814629"/>
              <a:gd name="connsiteY5" fmla="*/ 6847756 h 6847756"/>
              <a:gd name="connsiteX6" fmla="*/ 0 w 3814629"/>
              <a:gd name="connsiteY6" fmla="*/ 6847756 h 68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4629" h="6847756">
                <a:moveTo>
                  <a:pt x="0" y="0"/>
                </a:moveTo>
                <a:lnTo>
                  <a:pt x="2491752" y="0"/>
                </a:lnTo>
                <a:lnTo>
                  <a:pt x="2586041" y="103427"/>
                </a:lnTo>
                <a:cubicBezTo>
                  <a:pt x="3349384" y="981771"/>
                  <a:pt x="3814629" y="2148565"/>
                  <a:pt x="3814629" y="3429000"/>
                </a:cubicBezTo>
                <a:cubicBezTo>
                  <a:pt x="3814629" y="4709436"/>
                  <a:pt x="3349384" y="5876229"/>
                  <a:pt x="2586041" y="6754574"/>
                </a:cubicBezTo>
                <a:lnTo>
                  <a:pt x="2501091" y="6847756"/>
                </a:lnTo>
                <a:lnTo>
                  <a:pt x="0" y="6847756"/>
                </a:ln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657757" y="1881948"/>
            <a:ext cx="10876485" cy="3734902"/>
            <a:chOff x="756265" y="1881948"/>
            <a:chExt cx="10876485" cy="3734902"/>
          </a:xfrm>
        </p:grpSpPr>
        <p:grpSp>
          <p:nvGrpSpPr>
            <p:cNvPr id="11" name="组合 10"/>
            <p:cNvGrpSpPr/>
            <p:nvPr/>
          </p:nvGrpSpPr>
          <p:grpSpPr>
            <a:xfrm>
              <a:off x="756265" y="1881948"/>
              <a:ext cx="3493908" cy="1081305"/>
              <a:chOff x="999705" y="1173243"/>
              <a:chExt cx="3493908" cy="1081305"/>
            </a:xfrm>
          </p:grpSpPr>
          <p:sp>
            <p:nvSpPr>
              <p:cNvPr id="12" name="文本框 11"/>
              <p:cNvSpPr txBox="1"/>
              <p:nvPr/>
            </p:nvSpPr>
            <p:spPr>
              <a:xfrm flipH="1">
                <a:off x="999705" y="1548842"/>
                <a:ext cx="3411971" cy="705706"/>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3" name="文本框 12"/>
              <p:cNvSpPr txBox="1"/>
              <p:nvPr/>
            </p:nvSpPr>
            <p:spPr>
              <a:xfrm>
                <a:off x="2602820" y="1173243"/>
                <a:ext cx="1890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grpSp>
          <p:nvGrpSpPr>
            <p:cNvPr id="14" name="组合 13"/>
            <p:cNvGrpSpPr/>
            <p:nvPr/>
          </p:nvGrpSpPr>
          <p:grpSpPr>
            <a:xfrm>
              <a:off x="756265" y="4535545"/>
              <a:ext cx="3493908" cy="1081305"/>
              <a:chOff x="999705" y="1173243"/>
              <a:chExt cx="3493908" cy="1081305"/>
            </a:xfrm>
          </p:grpSpPr>
          <p:sp>
            <p:nvSpPr>
              <p:cNvPr id="15" name="文本框 14"/>
              <p:cNvSpPr txBox="1"/>
              <p:nvPr/>
            </p:nvSpPr>
            <p:spPr>
              <a:xfrm flipH="1">
                <a:off x="999705" y="1548842"/>
                <a:ext cx="3411971" cy="705706"/>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6" name="文本框 15"/>
              <p:cNvSpPr txBox="1"/>
              <p:nvPr/>
            </p:nvSpPr>
            <p:spPr>
              <a:xfrm>
                <a:off x="2602820" y="1173243"/>
                <a:ext cx="1890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grpSp>
          <p:nvGrpSpPr>
            <p:cNvPr id="17" name="组合 16"/>
            <p:cNvGrpSpPr/>
            <p:nvPr/>
          </p:nvGrpSpPr>
          <p:grpSpPr>
            <a:xfrm flipH="1">
              <a:off x="8138842" y="1881948"/>
              <a:ext cx="3493908" cy="1081305"/>
              <a:chOff x="999705" y="1173243"/>
              <a:chExt cx="3493908" cy="1081305"/>
            </a:xfrm>
          </p:grpSpPr>
          <p:sp>
            <p:nvSpPr>
              <p:cNvPr id="18" name="文本框 17"/>
              <p:cNvSpPr txBox="1"/>
              <p:nvPr/>
            </p:nvSpPr>
            <p:spPr>
              <a:xfrm flipH="1">
                <a:off x="999705" y="1548842"/>
                <a:ext cx="3411971" cy="70570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9" name="文本框 18"/>
              <p:cNvSpPr txBox="1"/>
              <p:nvPr/>
            </p:nvSpPr>
            <p:spPr>
              <a:xfrm>
                <a:off x="2602820" y="1173243"/>
                <a:ext cx="1890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grpSp>
          <p:nvGrpSpPr>
            <p:cNvPr id="20" name="组合 19"/>
            <p:cNvGrpSpPr/>
            <p:nvPr/>
          </p:nvGrpSpPr>
          <p:grpSpPr>
            <a:xfrm flipH="1">
              <a:off x="8138842" y="4535545"/>
              <a:ext cx="3493908" cy="1081305"/>
              <a:chOff x="999705" y="1173243"/>
              <a:chExt cx="3493908" cy="1081305"/>
            </a:xfrm>
          </p:grpSpPr>
          <p:sp>
            <p:nvSpPr>
              <p:cNvPr id="21" name="文本框 20"/>
              <p:cNvSpPr txBox="1"/>
              <p:nvPr/>
            </p:nvSpPr>
            <p:spPr>
              <a:xfrm flipH="1">
                <a:off x="999705" y="1548842"/>
                <a:ext cx="3411971" cy="70570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rPr>
                  <a:t>先告诉他人你的结论，再讲述你的依据，自下而上地思考。</a:t>
                </a:r>
                <a:endParaRPr kumimoji="0" lang="en-US" altLang="zh-CN" sz="1400" b="0" i="0" u="none" strike="noStrike" kern="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2" name="文本框 21"/>
              <p:cNvSpPr txBox="1"/>
              <p:nvPr/>
            </p:nvSpPr>
            <p:spPr>
              <a:xfrm>
                <a:off x="2602820" y="1173243"/>
                <a:ext cx="189079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rPr>
                  <a:t>添加相关标题</a:t>
                </a:r>
                <a:endParaRPr kumimoji="0" lang="zh-CN" altLang="en-US" sz="20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grpSp>
      <p:sp>
        <p:nvSpPr>
          <p:cNvPr id="6" name="Freeform 6"/>
          <p:cNvSpPr/>
          <p:nvPr/>
        </p:nvSpPr>
        <p:spPr bwMode="auto">
          <a:xfrm>
            <a:off x="5460769" y="3985532"/>
            <a:ext cx="2433166" cy="1580427"/>
          </a:xfrm>
          <a:custGeom>
            <a:avLst/>
            <a:gdLst>
              <a:gd name="T0" fmla="*/ 1898 w 1898"/>
              <a:gd name="T1" fmla="*/ 4 h 1235"/>
              <a:gd name="T2" fmla="*/ 1872 w 1898"/>
              <a:gd name="T3" fmla="*/ 134 h 1235"/>
              <a:gd name="T4" fmla="*/ 1785 w 1898"/>
              <a:gd name="T5" fmla="*/ 392 h 1235"/>
              <a:gd name="T6" fmla="*/ 1677 w 1898"/>
              <a:gd name="T7" fmla="*/ 591 h 1235"/>
              <a:gd name="T8" fmla="*/ 1522 w 1898"/>
              <a:gd name="T9" fmla="*/ 788 h 1235"/>
              <a:gd name="T10" fmla="*/ 1179 w 1898"/>
              <a:gd name="T11" fmla="*/ 1055 h 1235"/>
              <a:gd name="T12" fmla="*/ 936 w 1898"/>
              <a:gd name="T13" fmla="*/ 1160 h 1235"/>
              <a:gd name="T14" fmla="*/ 664 w 1898"/>
              <a:gd name="T15" fmla="*/ 1218 h 1235"/>
              <a:gd name="T16" fmla="*/ 545 w 1898"/>
              <a:gd name="T17" fmla="*/ 1231 h 1235"/>
              <a:gd name="T18" fmla="*/ 458 w 1898"/>
              <a:gd name="T19" fmla="*/ 1214 h 1235"/>
              <a:gd name="T20" fmla="*/ 222 w 1898"/>
              <a:gd name="T21" fmla="*/ 1065 h 1235"/>
              <a:gd name="T22" fmla="*/ 49 w 1898"/>
              <a:gd name="T23" fmla="*/ 779 h 1235"/>
              <a:gd name="T24" fmla="*/ 1 w 1898"/>
              <a:gd name="T25" fmla="*/ 400 h 1235"/>
              <a:gd name="T26" fmla="*/ 32 w 1898"/>
              <a:gd name="T27" fmla="*/ 371 h 1235"/>
              <a:gd name="T28" fmla="*/ 556 w 1898"/>
              <a:gd name="T29" fmla="*/ 372 h 1235"/>
              <a:gd name="T30" fmla="*/ 1000 w 1898"/>
              <a:gd name="T31" fmla="*/ 372 h 1235"/>
              <a:gd name="T32" fmla="*/ 1064 w 1898"/>
              <a:gd name="T33" fmla="*/ 375 h 1235"/>
              <a:gd name="T34" fmla="*/ 1227 w 1898"/>
              <a:gd name="T35" fmla="*/ 370 h 1235"/>
              <a:gd name="T36" fmla="*/ 1367 w 1898"/>
              <a:gd name="T37" fmla="*/ 352 h 1235"/>
              <a:gd name="T38" fmla="*/ 1578 w 1898"/>
              <a:gd name="T39" fmla="*/ 286 h 1235"/>
              <a:gd name="T40" fmla="*/ 1833 w 1898"/>
              <a:gd name="T41" fmla="*/ 80 h 1235"/>
              <a:gd name="T42" fmla="*/ 1875 w 1898"/>
              <a:gd name="T43" fmla="*/ 17 h 1235"/>
              <a:gd name="T44" fmla="*/ 1893 w 1898"/>
              <a:gd name="T45" fmla="*/ 0 h 1235"/>
              <a:gd name="T46" fmla="*/ 1898 w 1898"/>
              <a:gd name="T47" fmla="*/ 4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8" h="1235">
                <a:moveTo>
                  <a:pt x="1898" y="4"/>
                </a:moveTo>
                <a:cubicBezTo>
                  <a:pt x="1890" y="48"/>
                  <a:pt x="1882" y="91"/>
                  <a:pt x="1872" y="134"/>
                </a:cubicBezTo>
                <a:cubicBezTo>
                  <a:pt x="1852" y="223"/>
                  <a:pt x="1827" y="311"/>
                  <a:pt x="1785" y="392"/>
                </a:cubicBezTo>
                <a:cubicBezTo>
                  <a:pt x="1751" y="459"/>
                  <a:pt x="1719" y="529"/>
                  <a:pt x="1677" y="591"/>
                </a:cubicBezTo>
                <a:cubicBezTo>
                  <a:pt x="1631" y="660"/>
                  <a:pt x="1579" y="727"/>
                  <a:pt x="1522" y="788"/>
                </a:cubicBezTo>
                <a:cubicBezTo>
                  <a:pt x="1423" y="896"/>
                  <a:pt x="1308" y="985"/>
                  <a:pt x="1179" y="1055"/>
                </a:cubicBezTo>
                <a:cubicBezTo>
                  <a:pt x="1101" y="1097"/>
                  <a:pt x="1021" y="1133"/>
                  <a:pt x="936" y="1160"/>
                </a:cubicBezTo>
                <a:cubicBezTo>
                  <a:pt x="848" y="1189"/>
                  <a:pt x="758" y="1210"/>
                  <a:pt x="664" y="1218"/>
                </a:cubicBezTo>
                <a:cubicBezTo>
                  <a:pt x="625" y="1221"/>
                  <a:pt x="585" y="1226"/>
                  <a:pt x="545" y="1231"/>
                </a:cubicBezTo>
                <a:cubicBezTo>
                  <a:pt x="514" y="1235"/>
                  <a:pt x="486" y="1225"/>
                  <a:pt x="458" y="1214"/>
                </a:cubicBezTo>
                <a:cubicBezTo>
                  <a:pt x="370" y="1179"/>
                  <a:pt x="291" y="1130"/>
                  <a:pt x="222" y="1065"/>
                </a:cubicBezTo>
                <a:cubicBezTo>
                  <a:pt x="139" y="985"/>
                  <a:pt x="82" y="889"/>
                  <a:pt x="49" y="779"/>
                </a:cubicBezTo>
                <a:cubicBezTo>
                  <a:pt x="11" y="655"/>
                  <a:pt x="0" y="529"/>
                  <a:pt x="1" y="400"/>
                </a:cubicBezTo>
                <a:cubicBezTo>
                  <a:pt x="1" y="375"/>
                  <a:pt x="6" y="371"/>
                  <a:pt x="32" y="371"/>
                </a:cubicBezTo>
                <a:cubicBezTo>
                  <a:pt x="207" y="372"/>
                  <a:pt x="381" y="372"/>
                  <a:pt x="556" y="372"/>
                </a:cubicBezTo>
                <a:cubicBezTo>
                  <a:pt x="704" y="372"/>
                  <a:pt x="852" y="372"/>
                  <a:pt x="1000" y="372"/>
                </a:cubicBezTo>
                <a:cubicBezTo>
                  <a:pt x="1021" y="372"/>
                  <a:pt x="1042" y="375"/>
                  <a:pt x="1064" y="375"/>
                </a:cubicBezTo>
                <a:cubicBezTo>
                  <a:pt x="1118" y="374"/>
                  <a:pt x="1173" y="374"/>
                  <a:pt x="1227" y="370"/>
                </a:cubicBezTo>
                <a:cubicBezTo>
                  <a:pt x="1274" y="366"/>
                  <a:pt x="1321" y="360"/>
                  <a:pt x="1367" y="352"/>
                </a:cubicBezTo>
                <a:cubicBezTo>
                  <a:pt x="1440" y="339"/>
                  <a:pt x="1510" y="317"/>
                  <a:pt x="1578" y="286"/>
                </a:cubicBezTo>
                <a:cubicBezTo>
                  <a:pt x="1680" y="238"/>
                  <a:pt x="1763" y="167"/>
                  <a:pt x="1833" y="80"/>
                </a:cubicBezTo>
                <a:cubicBezTo>
                  <a:pt x="1849" y="60"/>
                  <a:pt x="1861" y="38"/>
                  <a:pt x="1875" y="17"/>
                </a:cubicBezTo>
                <a:cubicBezTo>
                  <a:pt x="1880" y="11"/>
                  <a:pt x="1887" y="6"/>
                  <a:pt x="1893" y="0"/>
                </a:cubicBezTo>
                <a:cubicBezTo>
                  <a:pt x="1895" y="1"/>
                  <a:pt x="1897" y="3"/>
                  <a:pt x="1898" y="4"/>
                </a:cubicBezTo>
                <a:close/>
              </a:path>
            </a:pathLst>
          </a:custGeom>
          <a:solidFill>
            <a:srgbClr val="0079BE"/>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7" name="Freeform 7"/>
          <p:cNvSpPr/>
          <p:nvPr/>
        </p:nvSpPr>
        <p:spPr bwMode="auto">
          <a:xfrm>
            <a:off x="4283431" y="1932840"/>
            <a:ext cx="2433166" cy="1568454"/>
          </a:xfrm>
          <a:custGeom>
            <a:avLst/>
            <a:gdLst>
              <a:gd name="T0" fmla="*/ 4 w 1899"/>
              <a:gd name="T1" fmla="*/ 1226 h 1226"/>
              <a:gd name="T2" fmla="*/ 1 w 1899"/>
              <a:gd name="T3" fmla="*/ 1202 h 1226"/>
              <a:gd name="T4" fmla="*/ 44 w 1899"/>
              <a:gd name="T5" fmla="*/ 1010 h 1226"/>
              <a:gd name="T6" fmla="*/ 78 w 1899"/>
              <a:gd name="T7" fmla="*/ 911 h 1226"/>
              <a:gd name="T8" fmla="*/ 210 w 1899"/>
              <a:gd name="T9" fmla="*/ 649 h 1226"/>
              <a:gd name="T10" fmla="*/ 446 w 1899"/>
              <a:gd name="T11" fmla="*/ 369 h 1226"/>
              <a:gd name="T12" fmla="*/ 823 w 1899"/>
              <a:gd name="T13" fmla="*/ 123 h 1226"/>
              <a:gd name="T14" fmla="*/ 1035 w 1899"/>
              <a:gd name="T15" fmla="*/ 48 h 1226"/>
              <a:gd name="T16" fmla="*/ 1364 w 1899"/>
              <a:gd name="T17" fmla="*/ 0 h 1226"/>
              <a:gd name="T18" fmla="*/ 1439 w 1899"/>
              <a:gd name="T19" fmla="*/ 16 h 1226"/>
              <a:gd name="T20" fmla="*/ 1700 w 1899"/>
              <a:gd name="T21" fmla="*/ 188 h 1226"/>
              <a:gd name="T22" fmla="*/ 1830 w 1899"/>
              <a:gd name="T23" fmla="*/ 391 h 1226"/>
              <a:gd name="T24" fmla="*/ 1882 w 1899"/>
              <a:gd name="T25" fmla="*/ 591 h 1226"/>
              <a:gd name="T26" fmla="*/ 1898 w 1899"/>
              <a:gd name="T27" fmla="*/ 818 h 1226"/>
              <a:gd name="T28" fmla="*/ 1866 w 1899"/>
              <a:gd name="T29" fmla="*/ 849 h 1226"/>
              <a:gd name="T30" fmla="*/ 876 w 1899"/>
              <a:gd name="T31" fmla="*/ 849 h 1226"/>
              <a:gd name="T32" fmla="*/ 687 w 1899"/>
              <a:gd name="T33" fmla="*/ 853 h 1226"/>
              <a:gd name="T34" fmla="*/ 489 w 1899"/>
              <a:gd name="T35" fmla="*/ 880 h 1226"/>
              <a:gd name="T36" fmla="*/ 104 w 1899"/>
              <a:gd name="T37" fmla="*/ 1096 h 1226"/>
              <a:gd name="T38" fmla="*/ 4 w 1899"/>
              <a:gd name="T39" fmla="*/ 1226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9" h="1226">
                <a:moveTo>
                  <a:pt x="4" y="1226"/>
                </a:moveTo>
                <a:cubicBezTo>
                  <a:pt x="3" y="1216"/>
                  <a:pt x="0" y="1208"/>
                  <a:pt x="1" y="1202"/>
                </a:cubicBezTo>
                <a:cubicBezTo>
                  <a:pt x="15" y="1137"/>
                  <a:pt x="28" y="1073"/>
                  <a:pt x="44" y="1010"/>
                </a:cubicBezTo>
                <a:cubicBezTo>
                  <a:pt x="53" y="976"/>
                  <a:pt x="65" y="944"/>
                  <a:pt x="78" y="911"/>
                </a:cubicBezTo>
                <a:cubicBezTo>
                  <a:pt x="113" y="820"/>
                  <a:pt x="156" y="731"/>
                  <a:pt x="210" y="649"/>
                </a:cubicBezTo>
                <a:cubicBezTo>
                  <a:pt x="276" y="545"/>
                  <a:pt x="355" y="451"/>
                  <a:pt x="446" y="369"/>
                </a:cubicBezTo>
                <a:cubicBezTo>
                  <a:pt x="558" y="267"/>
                  <a:pt x="683" y="182"/>
                  <a:pt x="823" y="123"/>
                </a:cubicBezTo>
                <a:cubicBezTo>
                  <a:pt x="892" y="94"/>
                  <a:pt x="963" y="68"/>
                  <a:pt x="1035" y="48"/>
                </a:cubicBezTo>
                <a:cubicBezTo>
                  <a:pt x="1142" y="18"/>
                  <a:pt x="1252" y="2"/>
                  <a:pt x="1364" y="0"/>
                </a:cubicBezTo>
                <a:cubicBezTo>
                  <a:pt x="1389" y="0"/>
                  <a:pt x="1415" y="6"/>
                  <a:pt x="1439" y="16"/>
                </a:cubicBezTo>
                <a:cubicBezTo>
                  <a:pt x="1538" y="54"/>
                  <a:pt x="1625" y="111"/>
                  <a:pt x="1700" y="188"/>
                </a:cubicBezTo>
                <a:cubicBezTo>
                  <a:pt x="1757" y="246"/>
                  <a:pt x="1801" y="315"/>
                  <a:pt x="1830" y="391"/>
                </a:cubicBezTo>
                <a:cubicBezTo>
                  <a:pt x="1855" y="455"/>
                  <a:pt x="1871" y="522"/>
                  <a:pt x="1882" y="591"/>
                </a:cubicBezTo>
                <a:cubicBezTo>
                  <a:pt x="1895" y="666"/>
                  <a:pt x="1895" y="742"/>
                  <a:pt x="1898" y="818"/>
                </a:cubicBezTo>
                <a:cubicBezTo>
                  <a:pt x="1899" y="843"/>
                  <a:pt x="1891" y="849"/>
                  <a:pt x="1866" y="849"/>
                </a:cubicBezTo>
                <a:cubicBezTo>
                  <a:pt x="1536" y="849"/>
                  <a:pt x="1206" y="849"/>
                  <a:pt x="876" y="849"/>
                </a:cubicBezTo>
                <a:cubicBezTo>
                  <a:pt x="813" y="849"/>
                  <a:pt x="750" y="848"/>
                  <a:pt x="687" y="853"/>
                </a:cubicBezTo>
                <a:cubicBezTo>
                  <a:pt x="621" y="858"/>
                  <a:pt x="554" y="865"/>
                  <a:pt x="489" y="880"/>
                </a:cubicBezTo>
                <a:cubicBezTo>
                  <a:pt x="341" y="914"/>
                  <a:pt x="208" y="980"/>
                  <a:pt x="104" y="1096"/>
                </a:cubicBezTo>
                <a:cubicBezTo>
                  <a:pt x="69" y="1134"/>
                  <a:pt x="40" y="1178"/>
                  <a:pt x="4" y="1226"/>
                </a:cubicBezTo>
                <a:close/>
              </a:path>
            </a:pathLst>
          </a:custGeom>
          <a:solidFill>
            <a:srgbClr val="0079BE"/>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8" name="Freeform 8"/>
          <p:cNvSpPr/>
          <p:nvPr/>
        </p:nvSpPr>
        <p:spPr bwMode="auto">
          <a:xfrm>
            <a:off x="4274118" y="3104857"/>
            <a:ext cx="1577766" cy="2421193"/>
          </a:xfrm>
          <a:custGeom>
            <a:avLst/>
            <a:gdLst>
              <a:gd name="T0" fmla="*/ 1226 w 1231"/>
              <a:gd name="T1" fmla="*/ 1892 h 1893"/>
              <a:gd name="T2" fmla="*/ 1204 w 1231"/>
              <a:gd name="T3" fmla="*/ 1892 h 1893"/>
              <a:gd name="T4" fmla="*/ 872 w 1231"/>
              <a:gd name="T5" fmla="*/ 1798 h 1893"/>
              <a:gd name="T6" fmla="*/ 495 w 1231"/>
              <a:gd name="T7" fmla="*/ 1565 h 1893"/>
              <a:gd name="T8" fmla="*/ 160 w 1231"/>
              <a:gd name="T9" fmla="*/ 1141 h 1893"/>
              <a:gd name="T10" fmla="*/ 51 w 1231"/>
              <a:gd name="T11" fmla="*/ 848 h 1893"/>
              <a:gd name="T12" fmla="*/ 6 w 1231"/>
              <a:gd name="T13" fmla="*/ 563 h 1893"/>
              <a:gd name="T14" fmla="*/ 52 w 1231"/>
              <a:gd name="T15" fmla="*/ 392 h 1893"/>
              <a:gd name="T16" fmla="*/ 288 w 1231"/>
              <a:gd name="T17" fmla="*/ 124 h 1893"/>
              <a:gd name="T18" fmla="*/ 549 w 1231"/>
              <a:gd name="T19" fmla="*/ 26 h 1893"/>
              <a:gd name="T20" fmla="*/ 835 w 1231"/>
              <a:gd name="T21" fmla="*/ 1 h 1893"/>
              <a:gd name="T22" fmla="*/ 856 w 1231"/>
              <a:gd name="T23" fmla="*/ 24 h 1893"/>
              <a:gd name="T24" fmla="*/ 856 w 1231"/>
              <a:gd name="T25" fmla="*/ 122 h 1893"/>
              <a:gd name="T26" fmla="*/ 856 w 1231"/>
              <a:gd name="T27" fmla="*/ 992 h 1893"/>
              <a:gd name="T28" fmla="*/ 853 w 1231"/>
              <a:gd name="T29" fmla="*/ 1102 h 1893"/>
              <a:gd name="T30" fmla="*/ 916 w 1231"/>
              <a:gd name="T31" fmla="*/ 1511 h 1893"/>
              <a:gd name="T32" fmla="*/ 1135 w 1231"/>
              <a:gd name="T33" fmla="*/ 1820 h 1893"/>
              <a:gd name="T34" fmla="*/ 1218 w 1231"/>
              <a:gd name="T35" fmla="*/ 1878 h 1893"/>
              <a:gd name="T36" fmla="*/ 1231 w 1231"/>
              <a:gd name="T37" fmla="*/ 1884 h 1893"/>
              <a:gd name="T38" fmla="*/ 1226 w 1231"/>
              <a:gd name="T39" fmla="*/ 1892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1" h="1893">
                <a:moveTo>
                  <a:pt x="1226" y="1892"/>
                </a:moveTo>
                <a:cubicBezTo>
                  <a:pt x="1219" y="1892"/>
                  <a:pt x="1211" y="1893"/>
                  <a:pt x="1204" y="1892"/>
                </a:cubicBezTo>
                <a:cubicBezTo>
                  <a:pt x="1090" y="1873"/>
                  <a:pt x="979" y="1843"/>
                  <a:pt x="872" y="1798"/>
                </a:cubicBezTo>
                <a:cubicBezTo>
                  <a:pt x="734" y="1740"/>
                  <a:pt x="609" y="1662"/>
                  <a:pt x="495" y="1565"/>
                </a:cubicBezTo>
                <a:cubicBezTo>
                  <a:pt x="356" y="1445"/>
                  <a:pt x="245" y="1303"/>
                  <a:pt x="160" y="1141"/>
                </a:cubicBezTo>
                <a:cubicBezTo>
                  <a:pt x="112" y="1048"/>
                  <a:pt x="77" y="950"/>
                  <a:pt x="51" y="848"/>
                </a:cubicBezTo>
                <a:cubicBezTo>
                  <a:pt x="27" y="754"/>
                  <a:pt x="15" y="659"/>
                  <a:pt x="6" y="563"/>
                </a:cubicBezTo>
                <a:cubicBezTo>
                  <a:pt x="0" y="499"/>
                  <a:pt x="24" y="445"/>
                  <a:pt x="52" y="392"/>
                </a:cubicBezTo>
                <a:cubicBezTo>
                  <a:pt x="108" y="283"/>
                  <a:pt x="184" y="191"/>
                  <a:pt x="288" y="124"/>
                </a:cubicBezTo>
                <a:cubicBezTo>
                  <a:pt x="368" y="74"/>
                  <a:pt x="457" y="46"/>
                  <a:pt x="549" y="26"/>
                </a:cubicBezTo>
                <a:cubicBezTo>
                  <a:pt x="643" y="7"/>
                  <a:pt x="739" y="2"/>
                  <a:pt x="835" y="1"/>
                </a:cubicBezTo>
                <a:cubicBezTo>
                  <a:pt x="853" y="0"/>
                  <a:pt x="856" y="10"/>
                  <a:pt x="856" y="24"/>
                </a:cubicBezTo>
                <a:cubicBezTo>
                  <a:pt x="856" y="57"/>
                  <a:pt x="856" y="90"/>
                  <a:pt x="856" y="122"/>
                </a:cubicBezTo>
                <a:cubicBezTo>
                  <a:pt x="856" y="412"/>
                  <a:pt x="856" y="702"/>
                  <a:pt x="856" y="992"/>
                </a:cubicBezTo>
                <a:cubicBezTo>
                  <a:pt x="856" y="1029"/>
                  <a:pt x="854" y="1065"/>
                  <a:pt x="853" y="1102"/>
                </a:cubicBezTo>
                <a:cubicBezTo>
                  <a:pt x="853" y="1242"/>
                  <a:pt x="870" y="1379"/>
                  <a:pt x="916" y="1511"/>
                </a:cubicBezTo>
                <a:cubicBezTo>
                  <a:pt x="959" y="1634"/>
                  <a:pt x="1033" y="1738"/>
                  <a:pt x="1135" y="1820"/>
                </a:cubicBezTo>
                <a:cubicBezTo>
                  <a:pt x="1161" y="1842"/>
                  <a:pt x="1190" y="1859"/>
                  <a:pt x="1218" y="1878"/>
                </a:cubicBezTo>
                <a:cubicBezTo>
                  <a:pt x="1222" y="1881"/>
                  <a:pt x="1227" y="1882"/>
                  <a:pt x="1231" y="1884"/>
                </a:cubicBezTo>
                <a:cubicBezTo>
                  <a:pt x="1229" y="1887"/>
                  <a:pt x="1228" y="1889"/>
                  <a:pt x="1226" y="1892"/>
                </a:cubicBezTo>
                <a:close/>
              </a:path>
            </a:pathLst>
          </a:custGeom>
          <a:solidFill>
            <a:srgbClr val="0079BE">
              <a:alpha val="66000"/>
            </a:srgb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sp>
        <p:nvSpPr>
          <p:cNvPr id="9" name="Freeform 9"/>
          <p:cNvSpPr/>
          <p:nvPr/>
        </p:nvSpPr>
        <p:spPr bwMode="auto">
          <a:xfrm>
            <a:off x="6354748" y="1946143"/>
            <a:ext cx="1563133" cy="2405229"/>
          </a:xfrm>
          <a:custGeom>
            <a:avLst/>
            <a:gdLst>
              <a:gd name="T0" fmla="*/ 2 w 1220"/>
              <a:gd name="T1" fmla="*/ 1 h 1880"/>
              <a:gd name="T2" fmla="*/ 26 w 1220"/>
              <a:gd name="T3" fmla="*/ 1 h 1880"/>
              <a:gd name="T4" fmla="*/ 302 w 1220"/>
              <a:gd name="T5" fmla="*/ 72 h 1880"/>
              <a:gd name="T6" fmla="*/ 636 w 1220"/>
              <a:gd name="T7" fmla="*/ 250 h 1880"/>
              <a:gd name="T8" fmla="*/ 899 w 1220"/>
              <a:gd name="T9" fmla="*/ 496 h 1880"/>
              <a:gd name="T10" fmla="*/ 1074 w 1220"/>
              <a:gd name="T11" fmla="*/ 765 h 1880"/>
              <a:gd name="T12" fmla="*/ 1178 w 1220"/>
              <a:gd name="T13" fmla="*/ 1051 h 1880"/>
              <a:gd name="T14" fmla="*/ 1219 w 1220"/>
              <a:gd name="T15" fmla="*/ 1354 h 1880"/>
              <a:gd name="T16" fmla="*/ 1185 w 1220"/>
              <a:gd name="T17" fmla="*/ 1470 h 1880"/>
              <a:gd name="T18" fmla="*/ 1037 w 1220"/>
              <a:gd name="T19" fmla="*/ 1679 h 1880"/>
              <a:gd name="T20" fmla="*/ 749 w 1220"/>
              <a:gd name="T21" fmla="*/ 1839 h 1880"/>
              <a:gd name="T22" fmla="*/ 397 w 1220"/>
              <a:gd name="T23" fmla="*/ 1880 h 1880"/>
              <a:gd name="T24" fmla="*/ 369 w 1220"/>
              <a:gd name="T25" fmla="*/ 1857 h 1880"/>
              <a:gd name="T26" fmla="*/ 370 w 1220"/>
              <a:gd name="T27" fmla="*/ 957 h 1880"/>
              <a:gd name="T28" fmla="*/ 371 w 1220"/>
              <a:gd name="T29" fmla="*/ 737 h 1880"/>
              <a:gd name="T30" fmla="*/ 331 w 1220"/>
              <a:gd name="T31" fmla="*/ 451 h 1880"/>
              <a:gd name="T32" fmla="*/ 208 w 1220"/>
              <a:gd name="T33" fmla="*/ 191 h 1880"/>
              <a:gd name="T34" fmla="*/ 12 w 1220"/>
              <a:gd name="T35" fmla="*/ 15 h 1880"/>
              <a:gd name="T36" fmla="*/ 0 w 1220"/>
              <a:gd name="T37" fmla="*/ 6 h 1880"/>
              <a:gd name="T38" fmla="*/ 2 w 1220"/>
              <a:gd name="T39" fmla="*/ 1 h 1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0" h="1880">
                <a:moveTo>
                  <a:pt x="2" y="1"/>
                </a:moveTo>
                <a:cubicBezTo>
                  <a:pt x="10" y="1"/>
                  <a:pt x="18" y="0"/>
                  <a:pt x="26" y="1"/>
                </a:cubicBezTo>
                <a:cubicBezTo>
                  <a:pt x="120" y="15"/>
                  <a:pt x="212" y="39"/>
                  <a:pt x="302" y="72"/>
                </a:cubicBezTo>
                <a:cubicBezTo>
                  <a:pt x="421" y="117"/>
                  <a:pt x="532" y="176"/>
                  <a:pt x="636" y="250"/>
                </a:cubicBezTo>
                <a:cubicBezTo>
                  <a:pt x="734" y="321"/>
                  <a:pt x="822" y="403"/>
                  <a:pt x="899" y="496"/>
                </a:cubicBezTo>
                <a:cubicBezTo>
                  <a:pt x="968" y="579"/>
                  <a:pt x="1027" y="668"/>
                  <a:pt x="1074" y="765"/>
                </a:cubicBezTo>
                <a:cubicBezTo>
                  <a:pt x="1118" y="857"/>
                  <a:pt x="1155" y="951"/>
                  <a:pt x="1178" y="1051"/>
                </a:cubicBezTo>
                <a:cubicBezTo>
                  <a:pt x="1201" y="1151"/>
                  <a:pt x="1215" y="1252"/>
                  <a:pt x="1219" y="1354"/>
                </a:cubicBezTo>
                <a:cubicBezTo>
                  <a:pt x="1220" y="1396"/>
                  <a:pt x="1202" y="1433"/>
                  <a:pt x="1185" y="1470"/>
                </a:cubicBezTo>
                <a:cubicBezTo>
                  <a:pt x="1149" y="1548"/>
                  <a:pt x="1100" y="1619"/>
                  <a:pt x="1037" y="1679"/>
                </a:cubicBezTo>
                <a:cubicBezTo>
                  <a:pt x="955" y="1758"/>
                  <a:pt x="859" y="1809"/>
                  <a:pt x="749" y="1839"/>
                </a:cubicBezTo>
                <a:cubicBezTo>
                  <a:pt x="633" y="1870"/>
                  <a:pt x="516" y="1880"/>
                  <a:pt x="397" y="1880"/>
                </a:cubicBezTo>
                <a:cubicBezTo>
                  <a:pt x="374" y="1880"/>
                  <a:pt x="369" y="1876"/>
                  <a:pt x="369" y="1857"/>
                </a:cubicBezTo>
                <a:cubicBezTo>
                  <a:pt x="370" y="1557"/>
                  <a:pt x="369" y="1257"/>
                  <a:pt x="370" y="957"/>
                </a:cubicBezTo>
                <a:cubicBezTo>
                  <a:pt x="370" y="884"/>
                  <a:pt x="372" y="810"/>
                  <a:pt x="371" y="737"/>
                </a:cubicBezTo>
                <a:cubicBezTo>
                  <a:pt x="369" y="640"/>
                  <a:pt x="354" y="545"/>
                  <a:pt x="331" y="451"/>
                </a:cubicBezTo>
                <a:cubicBezTo>
                  <a:pt x="307" y="355"/>
                  <a:pt x="268" y="268"/>
                  <a:pt x="208" y="191"/>
                </a:cubicBezTo>
                <a:cubicBezTo>
                  <a:pt x="154" y="120"/>
                  <a:pt x="90" y="59"/>
                  <a:pt x="12" y="15"/>
                </a:cubicBezTo>
                <a:cubicBezTo>
                  <a:pt x="7" y="12"/>
                  <a:pt x="4" y="9"/>
                  <a:pt x="0" y="6"/>
                </a:cubicBezTo>
                <a:cubicBezTo>
                  <a:pt x="1" y="4"/>
                  <a:pt x="1" y="2"/>
                  <a:pt x="2" y="1"/>
                </a:cubicBezTo>
                <a:close/>
              </a:path>
            </a:pathLst>
          </a:custGeom>
          <a:solidFill>
            <a:srgbClr val="0079BE">
              <a:alpha val="66000"/>
            </a:srgb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等线" panose="02010600030101010101" charset="-122"/>
              <a:ea typeface="等线" panose="02010600030101010101" charset="-122"/>
              <a:cs typeface="+mn-cs"/>
            </a:endParaRPr>
          </a:p>
        </p:txBody>
      </p:sp>
      <p:grpSp>
        <p:nvGrpSpPr>
          <p:cNvPr id="23" name="组合 22"/>
          <p:cNvGrpSpPr/>
          <p:nvPr/>
        </p:nvGrpSpPr>
        <p:grpSpPr>
          <a:xfrm>
            <a:off x="5845027" y="4712970"/>
            <a:ext cx="274694" cy="366676"/>
            <a:chOff x="2448949" y="6473150"/>
            <a:chExt cx="274694" cy="366676"/>
          </a:xfrm>
          <a:solidFill>
            <a:schemeClr val="bg1"/>
          </a:solidFill>
        </p:grpSpPr>
        <p:sp>
          <p:nvSpPr>
            <p:cNvPr id="24" name="AutoShape 115"/>
            <p:cNvSpPr/>
            <p:nvPr/>
          </p:nvSpPr>
          <p:spPr bwMode="auto">
            <a:xfrm>
              <a:off x="2448949" y="6473150"/>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25" name="AutoShape 116"/>
            <p:cNvSpPr/>
            <p:nvPr/>
          </p:nvSpPr>
          <p:spPr bwMode="auto">
            <a:xfrm>
              <a:off x="2563457" y="6690903"/>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26" name="组合 25"/>
          <p:cNvGrpSpPr/>
          <p:nvPr/>
        </p:nvGrpSpPr>
        <p:grpSpPr>
          <a:xfrm>
            <a:off x="5799349" y="2255694"/>
            <a:ext cx="366050" cy="366050"/>
            <a:chOff x="3868099" y="5741049"/>
            <a:chExt cx="366050" cy="366050"/>
          </a:xfrm>
          <a:solidFill>
            <a:schemeClr val="bg1"/>
          </a:solidFill>
        </p:grpSpPr>
        <p:sp>
          <p:nvSpPr>
            <p:cNvPr id="27" name="AutoShape 123"/>
            <p:cNvSpPr/>
            <p:nvPr/>
          </p:nvSpPr>
          <p:spPr bwMode="auto">
            <a:xfrm>
              <a:off x="3868099" y="5741049"/>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28" name="AutoShape 124"/>
            <p:cNvSpPr/>
            <p:nvPr/>
          </p:nvSpPr>
          <p:spPr bwMode="auto">
            <a:xfrm>
              <a:off x="3971344" y="5843668"/>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29" name="AutoShape 125"/>
            <p:cNvSpPr/>
            <p:nvPr/>
          </p:nvSpPr>
          <p:spPr bwMode="auto">
            <a:xfrm>
              <a:off x="4005134" y="5878083"/>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30" name="组合 29"/>
          <p:cNvGrpSpPr/>
          <p:nvPr/>
        </p:nvGrpSpPr>
        <p:grpSpPr>
          <a:xfrm>
            <a:off x="7034117" y="3441160"/>
            <a:ext cx="366676" cy="308484"/>
            <a:chOff x="4600201" y="5775463"/>
            <a:chExt cx="366676" cy="308484"/>
          </a:xfrm>
          <a:solidFill>
            <a:schemeClr val="bg1"/>
          </a:solidFill>
        </p:grpSpPr>
        <p:sp>
          <p:nvSpPr>
            <p:cNvPr id="31" name="AutoShape 120"/>
            <p:cNvSpPr/>
            <p:nvPr/>
          </p:nvSpPr>
          <p:spPr bwMode="auto">
            <a:xfrm>
              <a:off x="4692182" y="5855558"/>
              <a:ext cx="182712" cy="182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32" name="AutoShape 121"/>
            <p:cNvSpPr/>
            <p:nvPr/>
          </p:nvSpPr>
          <p:spPr bwMode="auto">
            <a:xfrm>
              <a:off x="4737861" y="5901235"/>
              <a:ext cx="51310"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33" name="AutoShape 122"/>
            <p:cNvSpPr/>
            <p:nvPr/>
          </p:nvSpPr>
          <p:spPr bwMode="auto">
            <a:xfrm>
              <a:off x="4600201" y="5775463"/>
              <a:ext cx="366676" cy="308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35" name="组合 34"/>
          <p:cNvGrpSpPr/>
          <p:nvPr/>
        </p:nvGrpSpPr>
        <p:grpSpPr>
          <a:xfrm>
            <a:off x="4597818" y="3406119"/>
            <a:ext cx="366676" cy="343525"/>
            <a:chOff x="4600201" y="6496302"/>
            <a:chExt cx="366676" cy="343525"/>
          </a:xfrm>
          <a:solidFill>
            <a:schemeClr val="bg1"/>
          </a:solidFill>
        </p:grpSpPr>
        <p:sp>
          <p:nvSpPr>
            <p:cNvPr id="36" name="AutoShape 110"/>
            <p:cNvSpPr/>
            <p:nvPr/>
          </p:nvSpPr>
          <p:spPr bwMode="auto">
            <a:xfrm>
              <a:off x="4646507" y="6541981"/>
              <a:ext cx="274069" cy="18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37" name="AutoShape 111"/>
            <p:cNvSpPr/>
            <p:nvPr/>
          </p:nvSpPr>
          <p:spPr bwMode="auto">
            <a:xfrm>
              <a:off x="4600201" y="6496302"/>
              <a:ext cx="366676" cy="343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42" name="组合 41"/>
          <p:cNvGrpSpPr/>
          <p:nvPr/>
        </p:nvGrpSpPr>
        <p:grpSpPr>
          <a:xfrm>
            <a:off x="437650" y="407964"/>
            <a:ext cx="3361405" cy="523220"/>
            <a:chOff x="437650" y="407964"/>
            <a:chExt cx="3361405" cy="523220"/>
          </a:xfrm>
        </p:grpSpPr>
        <p:sp>
          <p:nvSpPr>
            <p:cNvPr id="43" name="矩形 42"/>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44" name="矩形 43"/>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45" name="文本框 44"/>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b="3298"/>
          <a:stretch>
            <a:fillRect/>
          </a:stretch>
        </p:blipFill>
        <p:spPr>
          <a:xfrm>
            <a:off x="7388791" y="1498600"/>
            <a:ext cx="4088112" cy="8212718"/>
          </a:xfrm>
          <a:prstGeom prst="rect">
            <a:avLst/>
          </a:prstGeom>
        </p:spPr>
      </p:pic>
      <p:sp>
        <p:nvSpPr>
          <p:cNvPr id="6" name="矩形 5"/>
          <p:cNvSpPr/>
          <p:nvPr/>
        </p:nvSpPr>
        <p:spPr>
          <a:xfrm>
            <a:off x="889341" y="1997375"/>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Arial" panose="020B0604020202020204"/>
              <a:ea typeface="微软雅黑" panose="020B0503020204020204" charset="-122"/>
              <a:cs typeface="+mn-cs"/>
            </a:endParaRPr>
          </a:p>
        </p:txBody>
      </p:sp>
      <p:sp>
        <p:nvSpPr>
          <p:cNvPr id="7" name="矩形 6"/>
          <p:cNvSpPr/>
          <p:nvPr/>
        </p:nvSpPr>
        <p:spPr>
          <a:xfrm>
            <a:off x="889341" y="3625108"/>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Arial" panose="020B0604020202020204"/>
              <a:ea typeface="微软雅黑" panose="020B0503020204020204" charset="-122"/>
              <a:cs typeface="+mn-cs"/>
            </a:endParaRPr>
          </a:p>
        </p:txBody>
      </p:sp>
      <p:sp>
        <p:nvSpPr>
          <p:cNvPr id="8" name="矩形 7"/>
          <p:cNvSpPr/>
          <p:nvPr/>
        </p:nvSpPr>
        <p:spPr>
          <a:xfrm>
            <a:off x="889341" y="5252841"/>
            <a:ext cx="783167" cy="783167"/>
          </a:xfrm>
          <a:prstGeom prst="rect">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Arial" panose="020B0604020202020204"/>
              <a:ea typeface="微软雅黑" panose="020B0503020204020204" charset="-122"/>
              <a:cs typeface="+mn-cs"/>
            </a:endParaRPr>
          </a:p>
        </p:txBody>
      </p:sp>
      <p:grpSp>
        <p:nvGrpSpPr>
          <p:cNvPr id="9" name="组合 8"/>
          <p:cNvGrpSpPr/>
          <p:nvPr/>
        </p:nvGrpSpPr>
        <p:grpSpPr>
          <a:xfrm>
            <a:off x="1149175" y="5444709"/>
            <a:ext cx="274694" cy="366676"/>
            <a:chOff x="2448949" y="6473150"/>
            <a:chExt cx="274694" cy="366676"/>
          </a:xfrm>
          <a:solidFill>
            <a:schemeClr val="bg1"/>
          </a:solidFill>
        </p:grpSpPr>
        <p:sp>
          <p:nvSpPr>
            <p:cNvPr id="10" name="AutoShape 115"/>
            <p:cNvSpPr/>
            <p:nvPr/>
          </p:nvSpPr>
          <p:spPr bwMode="auto">
            <a:xfrm>
              <a:off x="2448949" y="6473150"/>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1" name="AutoShape 116"/>
            <p:cNvSpPr/>
            <p:nvPr/>
          </p:nvSpPr>
          <p:spPr bwMode="auto">
            <a:xfrm>
              <a:off x="2563457" y="6690903"/>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grpSp>
        <p:nvGrpSpPr>
          <p:cNvPr id="12" name="组合 11"/>
          <p:cNvGrpSpPr/>
          <p:nvPr/>
        </p:nvGrpSpPr>
        <p:grpSpPr>
          <a:xfrm>
            <a:off x="1103497" y="2198544"/>
            <a:ext cx="366050" cy="366050"/>
            <a:chOff x="3868099" y="5741049"/>
            <a:chExt cx="366050" cy="366050"/>
          </a:xfrm>
          <a:solidFill>
            <a:schemeClr val="bg1"/>
          </a:solidFill>
        </p:grpSpPr>
        <p:sp>
          <p:nvSpPr>
            <p:cNvPr id="13" name="AutoShape 123"/>
            <p:cNvSpPr/>
            <p:nvPr/>
          </p:nvSpPr>
          <p:spPr bwMode="auto">
            <a:xfrm>
              <a:off x="3868099" y="5741049"/>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4" name="AutoShape 124"/>
            <p:cNvSpPr/>
            <p:nvPr/>
          </p:nvSpPr>
          <p:spPr bwMode="auto">
            <a:xfrm>
              <a:off x="3971344" y="5843668"/>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5" name="AutoShape 125"/>
            <p:cNvSpPr/>
            <p:nvPr/>
          </p:nvSpPr>
          <p:spPr bwMode="auto">
            <a:xfrm>
              <a:off x="4005134" y="5878083"/>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grpSp>
      <p:sp>
        <p:nvSpPr>
          <p:cNvPr id="16" name="AutoShape 149"/>
          <p:cNvSpPr/>
          <p:nvPr/>
        </p:nvSpPr>
        <p:spPr bwMode="auto">
          <a:xfrm>
            <a:off x="1103497" y="3890433"/>
            <a:ext cx="366051" cy="263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38100" tIns="38100" rIns="38100" bIns="38100"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en-US" sz="3000" b="0" i="0" u="none" strike="noStrike" kern="1200" cap="none" spc="0" normalizeH="0" baseline="0" noProof="0">
              <a:ln>
                <a:noFill/>
              </a:ln>
              <a:solidFill>
                <a:srgbClr val="0079BE"/>
              </a:solidFill>
              <a:effectLst>
                <a:outerShdw blurRad="38100" dist="38100" dir="2700000" algn="tl">
                  <a:srgbClr val="000000"/>
                </a:outerShdw>
              </a:effectLst>
              <a:uLnTx/>
              <a:uFillTx/>
              <a:latin typeface="思源宋体 CN" panose="02020400000000000000" charset="-122"/>
              <a:ea typeface="Source Han Sans Regular"/>
              <a:cs typeface="+mn-cs"/>
            </a:endParaRPr>
          </a:p>
        </p:txBody>
      </p:sp>
      <p:sp>
        <p:nvSpPr>
          <p:cNvPr id="17" name="文本框 16"/>
          <p:cNvSpPr txBox="1"/>
          <p:nvPr/>
        </p:nvSpPr>
        <p:spPr>
          <a:xfrm flipH="1">
            <a:off x="1886661" y="2201537"/>
            <a:ext cx="4882332"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8" name="文本框 17"/>
          <p:cNvSpPr txBox="1"/>
          <p:nvPr/>
        </p:nvSpPr>
        <p:spPr>
          <a:xfrm flipH="1">
            <a:off x="1886662" y="1816604"/>
            <a:ext cx="2196051"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19" name="文本框 18"/>
          <p:cNvSpPr txBox="1"/>
          <p:nvPr/>
        </p:nvSpPr>
        <p:spPr>
          <a:xfrm flipH="1">
            <a:off x="1886661" y="3842015"/>
            <a:ext cx="4882332"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0" name="文本框 19"/>
          <p:cNvSpPr txBox="1"/>
          <p:nvPr/>
        </p:nvSpPr>
        <p:spPr>
          <a:xfrm flipH="1">
            <a:off x="1886662" y="3457082"/>
            <a:ext cx="2196051"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1" name="文本框 20"/>
          <p:cNvSpPr txBox="1"/>
          <p:nvPr/>
        </p:nvSpPr>
        <p:spPr>
          <a:xfrm flipH="1">
            <a:off x="1886661" y="5482493"/>
            <a:ext cx="4882332" cy="579005"/>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请在此添加您的文本请在此添加您的文本请在此添加您的文本请添加您您的文本请在此添加您您的文本</a:t>
            </a:r>
            <a:endParaRPr kumimoji="0" lang="en-US" altLang="zh-CN" sz="11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sp>
        <p:nvSpPr>
          <p:cNvPr id="22" name="文本框 21"/>
          <p:cNvSpPr txBox="1"/>
          <p:nvPr/>
        </p:nvSpPr>
        <p:spPr>
          <a:xfrm flipH="1">
            <a:off x="1886662" y="5097560"/>
            <a:ext cx="2196051" cy="43088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rPr>
              <a:t>请在此添加您的标题</a:t>
            </a:r>
            <a:endParaRPr kumimoji="0" lang="en-US" altLang="zh-CN" sz="1600" b="0" i="0" u="none" strike="noStrike" kern="1200" cap="none" spc="0" normalizeH="0" baseline="0" noProof="0" dirty="0">
              <a:ln>
                <a:noFill/>
              </a:ln>
              <a:solidFill>
                <a:srgbClr val="0079B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23" name="组合 22"/>
          <p:cNvGrpSpPr/>
          <p:nvPr/>
        </p:nvGrpSpPr>
        <p:grpSpPr>
          <a:xfrm>
            <a:off x="437650" y="407964"/>
            <a:ext cx="3361405" cy="523220"/>
            <a:chOff x="437650" y="407964"/>
            <a:chExt cx="3361405" cy="523220"/>
          </a:xfrm>
        </p:grpSpPr>
        <p:sp>
          <p:nvSpPr>
            <p:cNvPr id="24" name="矩形 23"/>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25" name="矩形 24"/>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26" name="文本框 25"/>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pic>
        <p:nvPicPr>
          <p:cNvPr id="30" name="图片 29"/>
          <p:cNvPicPr>
            <a:picLocks noChangeAspect="1"/>
          </p:cNvPicPr>
          <p:nvPr/>
        </p:nvPicPr>
        <p:blipFill>
          <a:blip r:embed="rId2" cstate="email"/>
          <a:srcRect/>
          <a:stretch>
            <a:fillRect/>
          </a:stretch>
        </p:blipFill>
        <p:spPr>
          <a:xfrm>
            <a:off x="7631068" y="1725080"/>
            <a:ext cx="3608683" cy="7743730"/>
          </a:xfrm>
          <a:custGeom>
            <a:avLst/>
            <a:gdLst>
              <a:gd name="connsiteX0" fmla="*/ 367877 w 3608683"/>
              <a:gd name="connsiteY0" fmla="*/ 0 h 7743730"/>
              <a:gd name="connsiteX1" fmla="*/ 753270 w 3608683"/>
              <a:gd name="connsiteY1" fmla="*/ 0 h 7743730"/>
              <a:gd name="connsiteX2" fmla="*/ 829180 w 3608683"/>
              <a:gd name="connsiteY2" fmla="*/ 75634 h 7743730"/>
              <a:gd name="connsiteX3" fmla="*/ 1039395 w 3608683"/>
              <a:gd name="connsiteY3" fmla="*/ 285081 h 7743730"/>
              <a:gd name="connsiteX4" fmla="*/ 2580968 w 3608683"/>
              <a:gd name="connsiteY4" fmla="*/ 285081 h 7743730"/>
              <a:gd name="connsiteX5" fmla="*/ 2639362 w 3608683"/>
              <a:gd name="connsiteY5" fmla="*/ 279264 h 7743730"/>
              <a:gd name="connsiteX6" fmla="*/ 2785343 w 3608683"/>
              <a:gd name="connsiteY6" fmla="*/ 75634 h 7743730"/>
              <a:gd name="connsiteX7" fmla="*/ 2855415 w 3608683"/>
              <a:gd name="connsiteY7" fmla="*/ 0 h 7743730"/>
              <a:gd name="connsiteX8" fmla="*/ 3240808 w 3608683"/>
              <a:gd name="connsiteY8" fmla="*/ 5819 h 7743730"/>
              <a:gd name="connsiteX9" fmla="*/ 3340075 w 3608683"/>
              <a:gd name="connsiteY9" fmla="*/ 17454 h 7743730"/>
              <a:gd name="connsiteX10" fmla="*/ 3608683 w 3608683"/>
              <a:gd name="connsiteY10" fmla="*/ 378170 h 7743730"/>
              <a:gd name="connsiteX11" fmla="*/ 3608683 w 3608683"/>
              <a:gd name="connsiteY11" fmla="*/ 7365562 h 7743730"/>
              <a:gd name="connsiteX12" fmla="*/ 3602844 w 3608683"/>
              <a:gd name="connsiteY12" fmla="*/ 7394653 h 7743730"/>
              <a:gd name="connsiteX13" fmla="*/ 3579486 w 3608683"/>
              <a:gd name="connsiteY13" fmla="*/ 7516830 h 7743730"/>
              <a:gd name="connsiteX14" fmla="*/ 3229129 w 3608683"/>
              <a:gd name="connsiteY14" fmla="*/ 7743730 h 7743730"/>
              <a:gd name="connsiteX15" fmla="*/ 1804342 w 3608683"/>
              <a:gd name="connsiteY15" fmla="*/ 7743730 h 7743730"/>
              <a:gd name="connsiteX16" fmla="*/ 379555 w 3608683"/>
              <a:gd name="connsiteY16" fmla="*/ 7743730 h 7743730"/>
              <a:gd name="connsiteX17" fmla="*/ 344519 w 3608683"/>
              <a:gd name="connsiteY17" fmla="*/ 7737912 h 7743730"/>
              <a:gd name="connsiteX18" fmla="*/ 11680 w 3608683"/>
              <a:gd name="connsiteY18" fmla="*/ 7470286 h 7743730"/>
              <a:gd name="connsiteX19" fmla="*/ 0 w 3608683"/>
              <a:gd name="connsiteY19" fmla="*/ 7406288 h 7743730"/>
              <a:gd name="connsiteX20" fmla="*/ 0 w 3608683"/>
              <a:gd name="connsiteY20" fmla="*/ 337444 h 7743730"/>
              <a:gd name="connsiteX21" fmla="*/ 5840 w 3608683"/>
              <a:gd name="connsiteY21" fmla="*/ 319991 h 7743730"/>
              <a:gd name="connsiteX22" fmla="*/ 367877 w 3608683"/>
              <a:gd name="connsiteY22" fmla="*/ 0 h 774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8683" h="7743730">
                <a:moveTo>
                  <a:pt x="367877" y="0"/>
                </a:moveTo>
                <a:cubicBezTo>
                  <a:pt x="496341" y="0"/>
                  <a:pt x="624805" y="0"/>
                  <a:pt x="753270" y="0"/>
                </a:cubicBezTo>
                <a:cubicBezTo>
                  <a:pt x="805822" y="0"/>
                  <a:pt x="829180" y="23272"/>
                  <a:pt x="829180" y="75634"/>
                </a:cubicBezTo>
                <a:cubicBezTo>
                  <a:pt x="829180" y="209448"/>
                  <a:pt x="905091" y="285081"/>
                  <a:pt x="1039395" y="285081"/>
                </a:cubicBezTo>
                <a:cubicBezTo>
                  <a:pt x="1553252" y="285081"/>
                  <a:pt x="2067111" y="285081"/>
                  <a:pt x="2580968" y="285081"/>
                </a:cubicBezTo>
                <a:cubicBezTo>
                  <a:pt x="2598487" y="285081"/>
                  <a:pt x="2621842" y="285081"/>
                  <a:pt x="2639362" y="279264"/>
                </a:cubicBezTo>
                <a:cubicBezTo>
                  <a:pt x="2732790" y="255991"/>
                  <a:pt x="2785343" y="180357"/>
                  <a:pt x="2785343" y="75634"/>
                </a:cubicBezTo>
                <a:cubicBezTo>
                  <a:pt x="2785343" y="23272"/>
                  <a:pt x="2802861" y="0"/>
                  <a:pt x="2855415" y="0"/>
                </a:cubicBezTo>
                <a:cubicBezTo>
                  <a:pt x="2983879" y="0"/>
                  <a:pt x="3112342" y="0"/>
                  <a:pt x="3240808" y="5819"/>
                </a:cubicBezTo>
                <a:cubicBezTo>
                  <a:pt x="3275844" y="5819"/>
                  <a:pt x="3310879" y="5819"/>
                  <a:pt x="3340075" y="17454"/>
                </a:cubicBezTo>
                <a:cubicBezTo>
                  <a:pt x="3474379" y="52363"/>
                  <a:pt x="3608683" y="186176"/>
                  <a:pt x="3608683" y="378170"/>
                </a:cubicBezTo>
                <a:cubicBezTo>
                  <a:pt x="3602844" y="2705361"/>
                  <a:pt x="3608683" y="5032553"/>
                  <a:pt x="3608683" y="7365562"/>
                </a:cubicBezTo>
                <a:cubicBezTo>
                  <a:pt x="3608683" y="7371380"/>
                  <a:pt x="3608683" y="7383017"/>
                  <a:pt x="3602844" y="7394653"/>
                </a:cubicBezTo>
                <a:cubicBezTo>
                  <a:pt x="3597004" y="7435378"/>
                  <a:pt x="3591165" y="7481922"/>
                  <a:pt x="3579486" y="7516830"/>
                </a:cubicBezTo>
                <a:cubicBezTo>
                  <a:pt x="3521093" y="7656462"/>
                  <a:pt x="3386789" y="7743730"/>
                  <a:pt x="3229129" y="7743730"/>
                </a:cubicBezTo>
                <a:lnTo>
                  <a:pt x="1804342" y="7743730"/>
                </a:lnTo>
                <a:lnTo>
                  <a:pt x="379555" y="7743730"/>
                </a:lnTo>
                <a:cubicBezTo>
                  <a:pt x="367877" y="7743730"/>
                  <a:pt x="356198" y="7737912"/>
                  <a:pt x="344519" y="7737912"/>
                </a:cubicBezTo>
                <a:cubicBezTo>
                  <a:pt x="186859" y="7732094"/>
                  <a:pt x="52554" y="7621553"/>
                  <a:pt x="11680" y="7470286"/>
                </a:cubicBezTo>
                <a:cubicBezTo>
                  <a:pt x="5840" y="7447013"/>
                  <a:pt x="5840" y="7429560"/>
                  <a:pt x="0" y="7406288"/>
                </a:cubicBezTo>
                <a:cubicBezTo>
                  <a:pt x="0" y="5050007"/>
                  <a:pt x="0" y="2693724"/>
                  <a:pt x="0" y="337444"/>
                </a:cubicBezTo>
                <a:cubicBezTo>
                  <a:pt x="0" y="331625"/>
                  <a:pt x="5840" y="325808"/>
                  <a:pt x="5840" y="319991"/>
                </a:cubicBezTo>
                <a:cubicBezTo>
                  <a:pt x="29197" y="133813"/>
                  <a:pt x="181019" y="0"/>
                  <a:pt x="367877" y="0"/>
                </a:cubicBezTo>
                <a:close/>
              </a:path>
            </a:pathLst>
          </a:cu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1130133" y="1800592"/>
            <a:ext cx="1306689" cy="1126456"/>
            <a:chOff x="2059806" y="2945331"/>
            <a:chExt cx="1306689" cy="1126456"/>
          </a:xfrm>
          <a:solidFill>
            <a:srgbClr val="0079BE"/>
          </a:solidFill>
        </p:grpSpPr>
        <p:sp>
          <p:nvSpPr>
            <p:cNvPr id="5" name="六边形 4"/>
            <p:cNvSpPr/>
            <p:nvPr/>
          </p:nvSpPr>
          <p:spPr>
            <a:xfrm>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0" name="六边形 49"/>
            <p:cNvSpPr/>
            <p:nvPr/>
          </p:nvSpPr>
          <p:spPr>
            <a:xfrm rot="1800000">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7" name="矩形: 对角圆角 6"/>
          <p:cNvSpPr/>
          <p:nvPr/>
        </p:nvSpPr>
        <p:spPr>
          <a:xfrm>
            <a:off x="2630905" y="1913764"/>
            <a:ext cx="4445290" cy="900112"/>
          </a:xfrm>
          <a:prstGeom prst="round2DiagRect">
            <a:avLst>
              <a:gd name="adj1" fmla="val 50000"/>
              <a:gd name="adj2" fmla="val 0"/>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 name="文本框 8"/>
          <p:cNvSpPr txBox="1"/>
          <p:nvPr/>
        </p:nvSpPr>
        <p:spPr>
          <a:xfrm>
            <a:off x="1299410" y="2198402"/>
            <a:ext cx="97215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关键词</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2" name="文本框 51"/>
          <p:cNvSpPr txBox="1"/>
          <p:nvPr/>
        </p:nvSpPr>
        <p:spPr>
          <a:xfrm>
            <a:off x="3061349" y="2056973"/>
            <a:ext cx="3780404" cy="6232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93" name="组合 92"/>
          <p:cNvGrpSpPr/>
          <p:nvPr/>
        </p:nvGrpSpPr>
        <p:grpSpPr>
          <a:xfrm flipH="1">
            <a:off x="9695617" y="2927048"/>
            <a:ext cx="1306689" cy="1126456"/>
            <a:chOff x="2059806" y="2945331"/>
            <a:chExt cx="1306689" cy="1126456"/>
          </a:xfrm>
          <a:solidFill>
            <a:srgbClr val="0079BE">
              <a:alpha val="66000"/>
            </a:srgbClr>
          </a:solidFill>
        </p:grpSpPr>
        <p:sp>
          <p:nvSpPr>
            <p:cNvPr id="97" name="六边形 96"/>
            <p:cNvSpPr/>
            <p:nvPr/>
          </p:nvSpPr>
          <p:spPr>
            <a:xfrm>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8" name="六边形 97"/>
            <p:cNvSpPr/>
            <p:nvPr/>
          </p:nvSpPr>
          <p:spPr>
            <a:xfrm rot="1800000">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94" name="矩形: 对角圆角 93"/>
          <p:cNvSpPr/>
          <p:nvPr/>
        </p:nvSpPr>
        <p:spPr>
          <a:xfrm flipH="1">
            <a:off x="5056244" y="3040220"/>
            <a:ext cx="4445290" cy="900112"/>
          </a:xfrm>
          <a:prstGeom prst="round2DiagRect">
            <a:avLst>
              <a:gd name="adj1" fmla="val 50000"/>
              <a:gd name="adj2" fmla="val 0"/>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5" name="文本框 94"/>
          <p:cNvSpPr txBox="1"/>
          <p:nvPr/>
        </p:nvSpPr>
        <p:spPr>
          <a:xfrm flipH="1">
            <a:off x="9860877" y="3324858"/>
            <a:ext cx="97215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关键词</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96" name="文本框 95"/>
          <p:cNvSpPr txBox="1"/>
          <p:nvPr/>
        </p:nvSpPr>
        <p:spPr>
          <a:xfrm flipH="1">
            <a:off x="5290686" y="3183429"/>
            <a:ext cx="3780404" cy="623248"/>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100" name="组合 99"/>
          <p:cNvGrpSpPr/>
          <p:nvPr/>
        </p:nvGrpSpPr>
        <p:grpSpPr>
          <a:xfrm>
            <a:off x="1130133" y="4072154"/>
            <a:ext cx="1306689" cy="1126456"/>
            <a:chOff x="2059806" y="2945331"/>
            <a:chExt cx="1306689" cy="1126456"/>
          </a:xfrm>
          <a:solidFill>
            <a:srgbClr val="0079BE"/>
          </a:solidFill>
        </p:grpSpPr>
        <p:sp>
          <p:nvSpPr>
            <p:cNvPr id="104" name="六边形 103"/>
            <p:cNvSpPr/>
            <p:nvPr/>
          </p:nvSpPr>
          <p:spPr>
            <a:xfrm>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5" name="六边形 104"/>
            <p:cNvSpPr/>
            <p:nvPr/>
          </p:nvSpPr>
          <p:spPr>
            <a:xfrm rot="1800000">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101" name="矩形: 对角圆角 100"/>
          <p:cNvSpPr/>
          <p:nvPr/>
        </p:nvSpPr>
        <p:spPr>
          <a:xfrm>
            <a:off x="2630905" y="4185326"/>
            <a:ext cx="4445290" cy="900112"/>
          </a:xfrm>
          <a:prstGeom prst="round2DiagRect">
            <a:avLst>
              <a:gd name="adj1" fmla="val 50000"/>
              <a:gd name="adj2" fmla="val 0"/>
            </a:avLst>
          </a:prstGeom>
          <a:solidFill>
            <a:srgbClr val="0079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2" name="文本框 101"/>
          <p:cNvSpPr txBox="1"/>
          <p:nvPr/>
        </p:nvSpPr>
        <p:spPr>
          <a:xfrm>
            <a:off x="1299410" y="4469964"/>
            <a:ext cx="97215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关键词</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3" name="文本框 102"/>
          <p:cNvSpPr txBox="1"/>
          <p:nvPr/>
        </p:nvSpPr>
        <p:spPr>
          <a:xfrm>
            <a:off x="3061349" y="4328535"/>
            <a:ext cx="3780404" cy="6232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107" name="组合 106"/>
          <p:cNvGrpSpPr/>
          <p:nvPr/>
        </p:nvGrpSpPr>
        <p:grpSpPr>
          <a:xfrm flipH="1">
            <a:off x="9695617" y="5198610"/>
            <a:ext cx="1306689" cy="1126456"/>
            <a:chOff x="2059806" y="2945331"/>
            <a:chExt cx="1306689" cy="1126456"/>
          </a:xfrm>
          <a:solidFill>
            <a:srgbClr val="0079BE">
              <a:alpha val="66000"/>
            </a:srgbClr>
          </a:solidFill>
        </p:grpSpPr>
        <p:sp>
          <p:nvSpPr>
            <p:cNvPr id="111" name="六边形 110"/>
            <p:cNvSpPr/>
            <p:nvPr/>
          </p:nvSpPr>
          <p:spPr>
            <a:xfrm>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12" name="六边形 111"/>
            <p:cNvSpPr/>
            <p:nvPr/>
          </p:nvSpPr>
          <p:spPr>
            <a:xfrm rot="1800000">
              <a:off x="2059806" y="2945331"/>
              <a:ext cx="1306689" cy="11264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sp>
        <p:nvSpPr>
          <p:cNvPr id="108" name="矩形: 对角圆角 107"/>
          <p:cNvSpPr/>
          <p:nvPr/>
        </p:nvSpPr>
        <p:spPr>
          <a:xfrm flipH="1">
            <a:off x="5056244" y="5311782"/>
            <a:ext cx="4445290" cy="900112"/>
          </a:xfrm>
          <a:prstGeom prst="round2DiagRect">
            <a:avLst>
              <a:gd name="adj1" fmla="val 50000"/>
              <a:gd name="adj2" fmla="val 0"/>
            </a:avLst>
          </a:prstGeom>
          <a:solidFill>
            <a:srgbClr val="0079BE">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09" name="文本框 108"/>
          <p:cNvSpPr txBox="1"/>
          <p:nvPr/>
        </p:nvSpPr>
        <p:spPr>
          <a:xfrm flipH="1">
            <a:off x="9860877" y="5596420"/>
            <a:ext cx="97215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关键词</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10" name="文本框 109"/>
          <p:cNvSpPr txBox="1"/>
          <p:nvPr/>
        </p:nvSpPr>
        <p:spPr>
          <a:xfrm flipH="1">
            <a:off x="5290686" y="5454991"/>
            <a:ext cx="3780404" cy="623248"/>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rPr>
              <a:t>请在此添加您的文本请在此添加您的文本请在此添加您的文本请在此添加您的文本</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Calibri" panose="020F0502020204030204" pitchFamily="34" charset="0"/>
            </a:endParaRPr>
          </a:p>
        </p:txBody>
      </p:sp>
      <p:grpSp>
        <p:nvGrpSpPr>
          <p:cNvPr id="38" name="组合 37"/>
          <p:cNvGrpSpPr/>
          <p:nvPr/>
        </p:nvGrpSpPr>
        <p:grpSpPr>
          <a:xfrm>
            <a:off x="437650" y="407964"/>
            <a:ext cx="3361405" cy="523220"/>
            <a:chOff x="437650" y="407964"/>
            <a:chExt cx="3361405" cy="523220"/>
          </a:xfrm>
        </p:grpSpPr>
        <p:sp>
          <p:nvSpPr>
            <p:cNvPr id="39" name="矩形 38"/>
            <p:cNvSpPr/>
            <p:nvPr/>
          </p:nvSpPr>
          <p:spPr>
            <a:xfrm>
              <a:off x="437650" y="426743"/>
              <a:ext cx="449416" cy="449418"/>
            </a:xfrm>
            <a:prstGeom prst="rect">
              <a:avLst/>
            </a:prstGeom>
            <a:solidFill>
              <a:srgbClr val="0079BE">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0079BE"/>
                </a:solidFill>
                <a:effectLst/>
                <a:uLnTx/>
                <a:uFillTx/>
                <a:latin typeface="思源宋体 CN" panose="02020400000000000000" charset="-122"/>
                <a:ea typeface="Source Han Sans Regular"/>
                <a:cs typeface="+mn-cs"/>
              </a:endParaRPr>
            </a:p>
          </p:txBody>
        </p:sp>
        <p:sp>
          <p:nvSpPr>
            <p:cNvPr id="40" name="矩形 39"/>
            <p:cNvSpPr/>
            <p:nvPr/>
          </p:nvSpPr>
          <p:spPr>
            <a:xfrm>
              <a:off x="491875" y="462987"/>
              <a:ext cx="449416" cy="449418"/>
            </a:xfrm>
            <a:prstGeom prst="rect">
              <a:avLst/>
            </a:prstGeom>
            <a:solidFill>
              <a:srgbClr val="0079BE">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79BE"/>
                </a:solidFill>
                <a:effectLst/>
                <a:uLnTx/>
                <a:uFillTx/>
                <a:latin typeface="思源宋体 CN" panose="02020400000000000000" charset="-122"/>
                <a:ea typeface="Source Han Sans Regular"/>
                <a:cs typeface="+mn-cs"/>
              </a:endParaRPr>
            </a:p>
          </p:txBody>
        </p:sp>
        <p:sp>
          <p:nvSpPr>
            <p:cNvPr id="41" name="文本框 40"/>
            <p:cNvSpPr txBox="1"/>
            <p:nvPr/>
          </p:nvSpPr>
          <p:spPr>
            <a:xfrm>
              <a:off x="1039846" y="407964"/>
              <a:ext cx="2759209"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rPr>
                <a:t>在此添加标题</a:t>
              </a:r>
              <a:endParaRPr kumimoji="0" lang="zh-CN" altLang="en-US" sz="2800" b="0" i="0" u="none" strike="noStrike" kern="1200" cap="none" spc="300" normalizeH="0" baseline="0" noProof="0" dirty="0">
                <a:ln>
                  <a:noFill/>
                </a:ln>
                <a:solidFill>
                  <a:srgbClr val="0079BE"/>
                </a:solidFill>
                <a:effectLst/>
                <a:uLnTx/>
                <a:uFillTx/>
                <a:latin typeface="微软雅黑" panose="020B0503020204020204" charset="-122"/>
                <a:ea typeface="微软雅黑" panose="020B050302020402020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commondata" val="eyJjb3VudCI6MywiaGRpZCI6IjkzMzAwNTM2ZWY0MmVjMTBjOTQ1MmI4ZDczN2M1MmY1IiwidXNlckNvdW50Ijoz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思源宋体 CN"/>
        <a:ea typeface="Source Han Sans Regular"/>
        <a:cs typeface=""/>
      </a:majorFont>
      <a:minorFont>
        <a:latin typeface="思源宋体 CN"/>
        <a:ea typeface="Source Han Sans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2345</Words>
  <Application>WPS 演示</Application>
  <PresentationFormat>宽屏</PresentationFormat>
  <Paragraphs>265</Paragraphs>
  <Slides>19</Slides>
  <Notes>1</Notes>
  <HiddenSlides>0</HiddenSlides>
  <MMClips>0</MMClips>
  <ScaleCrop>false</ScaleCrop>
  <HeadingPairs>
    <vt:vector size="6" baseType="variant">
      <vt:variant>
        <vt:lpstr>已用的字体</vt:lpstr>
      </vt:variant>
      <vt:variant>
        <vt:i4>16</vt:i4>
      </vt:variant>
      <vt:variant>
        <vt:lpstr>主题</vt:lpstr>
      </vt:variant>
      <vt:variant>
        <vt:i4>6</vt:i4>
      </vt:variant>
      <vt:variant>
        <vt:lpstr>幻灯片标题</vt:lpstr>
      </vt:variant>
      <vt:variant>
        <vt:i4>19</vt:i4>
      </vt:variant>
    </vt:vector>
  </HeadingPairs>
  <TitlesOfParts>
    <vt:vector size="41" baseType="lpstr">
      <vt:lpstr>Arial</vt:lpstr>
      <vt:lpstr>宋体</vt:lpstr>
      <vt:lpstr>Wingdings</vt:lpstr>
      <vt:lpstr>微软雅黑</vt:lpstr>
      <vt:lpstr>新宋体</vt:lpstr>
      <vt:lpstr>DejaVu Math TeX Gyre</vt:lpstr>
      <vt:lpstr>楷体</vt:lpstr>
      <vt:lpstr>Arial</vt:lpstr>
      <vt:lpstr>等线</vt:lpstr>
      <vt:lpstr>Calibri</vt:lpstr>
      <vt:lpstr>思源宋体 CN</vt:lpstr>
      <vt:lpstr>Source Han Sans Regular</vt:lpstr>
      <vt:lpstr>Source Han Sans Regular</vt:lpstr>
      <vt:lpstr>Arial Unicode MS</vt:lpstr>
      <vt:lpstr>等线 Light</vt:lpstr>
      <vt:lpstr>AMGDT</vt:lpstr>
      <vt:lpstr>Office 主题​​</vt:lpstr>
      <vt:lpstr>4_Office 主题​​</vt:lpstr>
      <vt:lpstr>1_Office 主题​​</vt:lpstr>
      <vt:lpstr>8_Office 主题​​</vt:lpstr>
      <vt:lpstr>2_Office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樊 谕</dc:creator>
  <cp:lastModifiedBy>用户</cp:lastModifiedBy>
  <cp:revision>13</cp:revision>
  <dcterms:created xsi:type="dcterms:W3CDTF">2020-01-20T09:57:00Z</dcterms:created>
  <dcterms:modified xsi:type="dcterms:W3CDTF">2024-09-03T00:53:50Z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562F63A7D8DC4B43AEF8773A5D5EDC3B_11</vt:lpwstr>
  </property>
  <property fmtid="{D5CDD505-2E9C-101B-9397-08002B2CF9AE}" pid="3" name="KSOProductBuildVer">
    <vt:lpwstr>2052-12.1.0.16388</vt:lpwstr>
  </property>
  <property fmtid="{D5CDD505-2E9C-101B-9397-08002B2CF9AE}" pid="4" name="KSOTemplateUUID">
    <vt:lpwstr>v1.0_mb_v1krZLTv0eNnFB1ZJk2dNw==</vt:lpwstr>
  </property>
</Properties>
</file>