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handoutMasters/handoutMaster1.xml" ContentType="application/vnd.openxmlformats-officedocument.presentationml.handoutMaster+xml"/>
  <Override PartName="/ppt/media/image11.svg" ContentType="image/svg+xml"/>
  <Override PartName="/ppt/media/image5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58" r:id="rId5"/>
    <p:sldId id="272" r:id="rId6"/>
    <p:sldId id="267" r:id="rId7"/>
    <p:sldId id="259" r:id="rId8"/>
    <p:sldId id="265" r:id="rId9"/>
    <p:sldId id="266" r:id="rId10"/>
    <p:sldId id="260" r:id="rId11"/>
    <p:sldId id="269" r:id="rId12"/>
    <p:sldId id="271" r:id="rId13"/>
    <p:sldId id="261" r:id="rId14"/>
    <p:sldId id="273" r:id="rId15"/>
    <p:sldId id="274" r:id="rId16"/>
    <p:sldId id="262" r:id="rId17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D989"/>
    <a:srgbClr val="FDC920"/>
    <a:srgbClr val="29975F"/>
    <a:srgbClr val="015A2C"/>
    <a:srgbClr val="5CAE6E"/>
    <a:srgbClr val="005755"/>
    <a:srgbClr val="007B7C"/>
    <a:srgbClr val="009293"/>
    <a:srgbClr val="003D3D"/>
    <a:srgbClr val="F2B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90" y="378"/>
      </p:cViewPr>
      <p:guideLst>
        <p:guide orient="horz" pos="222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3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83"/>
      <c:depthPercent val="100"/>
      <c:rAngAx val="0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explosion val="12"/>
          <c:dPt>
            <c:idx val="0"/>
            <c:bubble3D val="0"/>
            <c:explosion val="0"/>
            <c:spPr>
              <a:solidFill>
                <a:srgbClr val="015A2C"/>
              </a:solidFill>
              <a:ln w="38100"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bubble3D val="0"/>
            <c:spPr>
              <a:solidFill>
                <a:srgbClr val="B0D989"/>
              </a:solidFill>
              <a:ln w="25400"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bubble3D val="0"/>
            <c:spPr>
              <a:solidFill>
                <a:srgbClr val="5CAE6E"/>
              </a:solidFill>
              <a:ln w="25400"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bubble3D val="0"/>
            <c:spPr>
              <a:solidFill>
                <a:srgbClr val="29975F"/>
              </a:solidFill>
              <a:ln w="3175"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  <a:scene3d>
                <a:camera prst="orthographicFront"/>
                <a:lightRig rig="threePt" dir="t"/>
              </a:scene3d>
              <a:sp3d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微软雅黑 Light" panose="020B0502040204020203" pitchFamily="34" charset="-122"/>
          <a:ea typeface="微软雅黑 Light" panose="020B0502040204020203" pitchFamily="34" charset="-122"/>
          <a:sym typeface="微软雅黑 Light" panose="020B0502040204020203" pitchFamily="34" charset="-122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9768B-A9E7-4F9E-A148-670C34B19A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06F591-D1E5-4B48-A5F8-0FDB51C7F50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1F4DE79-510C-4E05-8B2D-8C2C1DCF65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0C8D65-86EF-4AE9-AD8D-51A68C0F28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8.png"/><Relationship Id="rId6" Type="http://schemas.openxmlformats.org/officeDocument/2006/relationships/image" Target="../media/image2.png"/><Relationship Id="rId5" Type="http://schemas.microsoft.com/office/2007/relationships/hdphoto" Target="../media/image17.wdp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svg"/><Relationship Id="rId8" Type="http://schemas.openxmlformats.org/officeDocument/2006/relationships/image" Target="../media/image10.png"/><Relationship Id="rId7" Type="http://schemas.openxmlformats.org/officeDocument/2006/relationships/image" Target="../media/image9.svg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12"/>
          <p:cNvSpPr/>
          <p:nvPr/>
        </p:nvSpPr>
        <p:spPr>
          <a:xfrm rot="19664728">
            <a:off x="-2515924" y="-1961796"/>
            <a:ext cx="12944307" cy="5868674"/>
          </a:xfrm>
          <a:custGeom>
            <a:avLst/>
            <a:gdLst>
              <a:gd name="connsiteX0" fmla="*/ 10211292 w 12944307"/>
              <a:gd name="connsiteY0" fmla="*/ 0 h 1724706"/>
              <a:gd name="connsiteX1" fmla="*/ 12944307 w 12944307"/>
              <a:gd name="connsiteY1" fmla="*/ 1724706 h 1724706"/>
              <a:gd name="connsiteX2" fmla="*/ 93944 w 12944307"/>
              <a:gd name="connsiteY2" fmla="*/ 1724706 h 1724706"/>
              <a:gd name="connsiteX3" fmla="*/ 0 w 12944307"/>
              <a:gd name="connsiteY3" fmla="*/ 1633225 h 1724706"/>
              <a:gd name="connsiteX4" fmla="*/ 1030669 w 12944307"/>
              <a:gd name="connsiteY4" fmla="*/ 0 h 1724706"/>
              <a:gd name="connsiteX0-1" fmla="*/ 1030669 w 12944307"/>
              <a:gd name="connsiteY0-2" fmla="*/ 0 h 1724706"/>
              <a:gd name="connsiteX1-3" fmla="*/ 12944307 w 12944307"/>
              <a:gd name="connsiteY1-4" fmla="*/ 1724706 h 1724706"/>
              <a:gd name="connsiteX2-5" fmla="*/ 93944 w 12944307"/>
              <a:gd name="connsiteY2-6" fmla="*/ 1724706 h 1724706"/>
              <a:gd name="connsiteX3-7" fmla="*/ 0 w 12944307"/>
              <a:gd name="connsiteY3-8" fmla="*/ 1633225 h 1724706"/>
              <a:gd name="connsiteX4-9" fmla="*/ 1030669 w 12944307"/>
              <a:gd name="connsiteY4-10" fmla="*/ 0 h 1724706"/>
              <a:gd name="connsiteX0-11" fmla="*/ 3631734 w 12944307"/>
              <a:gd name="connsiteY0-12" fmla="*/ 0 h 5868674"/>
              <a:gd name="connsiteX1-13" fmla="*/ 12944307 w 12944307"/>
              <a:gd name="connsiteY1-14" fmla="*/ 5868674 h 5868674"/>
              <a:gd name="connsiteX2-15" fmla="*/ 93944 w 12944307"/>
              <a:gd name="connsiteY2-16" fmla="*/ 5868674 h 5868674"/>
              <a:gd name="connsiteX3-17" fmla="*/ 0 w 12944307"/>
              <a:gd name="connsiteY3-18" fmla="*/ 5777193 h 5868674"/>
              <a:gd name="connsiteX4-19" fmla="*/ 3631734 w 12944307"/>
              <a:gd name="connsiteY4-20" fmla="*/ 0 h 58686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944307" h="5868674">
                <a:moveTo>
                  <a:pt x="3631734" y="0"/>
                </a:moveTo>
                <a:lnTo>
                  <a:pt x="12944307" y="5868674"/>
                </a:lnTo>
                <a:lnTo>
                  <a:pt x="93944" y="5868674"/>
                </a:lnTo>
                <a:lnTo>
                  <a:pt x="0" y="5777193"/>
                </a:lnTo>
                <a:lnTo>
                  <a:pt x="3631734" y="0"/>
                </a:lnTo>
                <a:close/>
              </a:path>
            </a:pathLst>
          </a:custGeom>
          <a:solidFill>
            <a:srgbClr val="FDC92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>
            <a:fillRect/>
          </a:stretch>
        </p:blipFill>
        <p:spPr>
          <a:xfrm>
            <a:off x="-15240" y="1"/>
            <a:ext cx="12207240" cy="68580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B0D989">
                  <a:alpha val="60000"/>
                </a:srgbClr>
              </a:gs>
              <a:gs pos="44000">
                <a:srgbClr val="5CAE6E">
                  <a:alpha val="60000"/>
                </a:srgbClr>
              </a:gs>
              <a:gs pos="74000">
                <a:srgbClr val="29975F">
                  <a:alpha val="70000"/>
                </a:srgbClr>
              </a:gs>
              <a:gs pos="100000">
                <a:srgbClr val="015A2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7245221" y="3429000"/>
            <a:ext cx="0" cy="3429000"/>
          </a:xfrm>
          <a:prstGeom prst="line">
            <a:avLst/>
          </a:prstGeom>
          <a:ln w="15875">
            <a:solidFill>
              <a:schemeClr val="bg1">
                <a:lumMod val="9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690243" y="120994"/>
            <a:ext cx="1391775" cy="1391775"/>
          </a:xfrm>
          <a:prstGeom prst="ellipse">
            <a:avLst/>
          </a:prstGeom>
          <a:solidFill>
            <a:srgbClr val="FDC92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710947" y="1721054"/>
            <a:ext cx="457622" cy="457622"/>
          </a:xfrm>
          <a:prstGeom prst="ellipse">
            <a:avLst/>
          </a:prstGeom>
          <a:solidFill>
            <a:srgbClr val="29975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61409" y="1519310"/>
            <a:ext cx="282495" cy="282495"/>
          </a:xfrm>
          <a:prstGeom prst="ellipse">
            <a:avLst/>
          </a:prstGeom>
          <a:solidFill>
            <a:srgbClr val="B0D98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 flipH="1" flipV="1">
            <a:off x="10480430" y="5199348"/>
            <a:ext cx="1609379" cy="1537656"/>
            <a:chOff x="842643" y="273394"/>
            <a:chExt cx="2153661" cy="2057682"/>
          </a:xfrm>
        </p:grpSpPr>
        <p:sp>
          <p:nvSpPr>
            <p:cNvPr id="19" name="椭圆 18"/>
            <p:cNvSpPr/>
            <p:nvPr/>
          </p:nvSpPr>
          <p:spPr>
            <a:xfrm>
              <a:off x="842643" y="273394"/>
              <a:ext cx="1391775" cy="1391775"/>
            </a:xfrm>
            <a:prstGeom prst="ellipse">
              <a:avLst/>
            </a:prstGeom>
            <a:solidFill>
              <a:srgbClr val="E8D7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863347" y="1873454"/>
              <a:ext cx="457622" cy="457622"/>
            </a:xfrm>
            <a:prstGeom prst="ellipse">
              <a:avLst/>
            </a:prstGeom>
            <a:solidFill>
              <a:srgbClr val="D2DCE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713809" y="1671710"/>
              <a:ext cx="282495" cy="282495"/>
            </a:xfrm>
            <a:prstGeom prst="ellipse">
              <a:avLst/>
            </a:prstGeom>
            <a:solidFill>
              <a:srgbClr val="E8D7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椭圆 21"/>
          <p:cNvSpPr/>
          <p:nvPr/>
        </p:nvSpPr>
        <p:spPr>
          <a:xfrm>
            <a:off x="2230194" y="485666"/>
            <a:ext cx="662429" cy="662429"/>
          </a:xfrm>
          <a:prstGeom prst="ellipse">
            <a:avLst/>
          </a:prstGeom>
          <a:solidFill>
            <a:srgbClr val="015A2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 flipV="1">
            <a:off x="10396025" y="5899906"/>
            <a:ext cx="474626" cy="474626"/>
          </a:xfrm>
          <a:prstGeom prst="ellipse">
            <a:avLst/>
          </a:prstGeom>
          <a:solidFill>
            <a:srgbClr val="E4BD7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6"/>
          <a:stretch>
            <a:fillRect/>
          </a:stretch>
        </p:blipFill>
        <p:spPr>
          <a:xfrm>
            <a:off x="16999" y="2421"/>
            <a:ext cx="7101040" cy="4562316"/>
          </a:xfrm>
          <a:custGeom>
            <a:avLst/>
            <a:gdLst>
              <a:gd name="connsiteX0" fmla="*/ 7101040 w 7101040"/>
              <a:gd name="connsiteY0" fmla="*/ 0 h 4562316"/>
              <a:gd name="connsiteX1" fmla="*/ 7101040 w 7101040"/>
              <a:gd name="connsiteY1" fmla="*/ 2437935 h 4562316"/>
              <a:gd name="connsiteX2" fmla="*/ 3734690 w 7101040"/>
              <a:gd name="connsiteY2" fmla="*/ 4562316 h 4562316"/>
              <a:gd name="connsiteX3" fmla="*/ 0 w 7101040"/>
              <a:gd name="connsiteY3" fmla="*/ 4562316 h 4562316"/>
              <a:gd name="connsiteX4" fmla="*/ 0 w 7101040"/>
              <a:gd name="connsiteY4" fmla="*/ 4448 h 4562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01040" h="4562316">
                <a:moveTo>
                  <a:pt x="7101040" y="0"/>
                </a:moveTo>
                <a:lnTo>
                  <a:pt x="7101040" y="2437935"/>
                </a:lnTo>
                <a:lnTo>
                  <a:pt x="3734690" y="4562316"/>
                </a:lnTo>
                <a:lnTo>
                  <a:pt x="0" y="4562316"/>
                </a:lnTo>
                <a:lnTo>
                  <a:pt x="0" y="4448"/>
                </a:lnTo>
                <a:close/>
              </a:path>
            </a:pathLst>
          </a:custGeom>
        </p:spPr>
      </p:pic>
      <p:sp>
        <p:nvSpPr>
          <p:cNvPr id="26" name="矩形 25"/>
          <p:cNvSpPr/>
          <p:nvPr/>
        </p:nvSpPr>
        <p:spPr>
          <a:xfrm>
            <a:off x="6558036" y="3537966"/>
            <a:ext cx="677108" cy="300338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en-US" altLang="zh-CN" sz="3200" dirty="0">
                <a:solidFill>
                  <a:srgbClr val="FDC920">
                    <a:alpha val="3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FDC920">
                  <a:alpha val="30000"/>
                </a:srgbClr>
              </a:solidFill>
            </a:endParaRPr>
          </a:p>
        </p:txBody>
      </p:sp>
      <p:sp>
        <p:nvSpPr>
          <p:cNvPr id="2" name="文本框 27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3069481" y="3056220"/>
            <a:ext cx="4754880" cy="1938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课题名称：XXXXXXXXXXXXXXXXXXXXXXXXXX</a:t>
            </a:r>
            <a:endParaRPr lang="zh-CN" altLang="en-US" sz="200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课题编号：</a:t>
            </a: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XXXXXXXXXXXXXXXXXXXXXXXXXX</a:t>
            </a:r>
            <a:endParaRPr kumimoji="0" lang="zh-CN" altLang="en-US" sz="2000" b="0" i="0" u="none" strike="noStrike" kern="1200" cap="none" spc="0" normalizeH="0" baseline="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课题单位：</a:t>
            </a: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XXXXXXXXXXXXXXXXXXXXXXXXXX</a:t>
            </a:r>
            <a:endParaRPr lang="zh-CN" altLang="en-US" sz="200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课题负责人：XXXXXXX</a:t>
            </a:r>
            <a:endParaRPr kumimoji="0" lang="zh-CN" altLang="en-US" sz="2000" b="0" i="0" u="none" strike="noStrike" kern="1200" cap="none" spc="0" normalizeH="0" baseline="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资助经费：X万元</a:t>
            </a:r>
            <a:endParaRPr kumimoji="0" lang="zh-CN" altLang="en-US" sz="2000" b="0" i="0" u="none" strike="noStrike" kern="1200" cap="none" spc="0" normalizeH="0" baseline="0" noProof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highlight>
                <a:srgbClr val="FFFF00"/>
              </a:highlight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noProof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highlight>
                  <a:srgbClr val="FFFF00"/>
                </a:highlight>
                <a:uLnTx/>
                <a:uFillTx/>
                <a:latin typeface="新宋体" panose="02010609030101010101" charset="-122"/>
                <a:ea typeface="新宋体" panose="02010609030101010101" charset="-122"/>
                <a:cs typeface="DejaVu Math TeX Gyre" panose="02000503000000000000" charset="0"/>
                <a:sym typeface="新宋体" panose="02010609030101010101" charset="-122"/>
              </a:rPr>
              <a:t>起止日期：XX年XX月XX日—XX年XX月XX日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新宋体" panose="02010609030101010101" charset="-122"/>
              <a:ea typeface="新宋体" panose="02010609030101010101" charset="-122"/>
              <a:cs typeface="DejaVu Math TeX Gyre" panose="02000503000000000000" charset="0"/>
              <a:sym typeface="新宋体" panose="02010609030101010101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81962" y="1302755"/>
            <a:ext cx="9418320" cy="175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5400" b="1" kern="1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新宋体" panose="02010609030101010101" charset="-122"/>
              </a:rPr>
              <a:t>2024</a:t>
            </a:r>
            <a:r>
              <a:rPr lang="zh-CN" altLang="en-US" sz="5400" b="1" kern="1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新宋体" panose="02010609030101010101" charset="-122"/>
              </a:rPr>
              <a:t>崇明区科委科研课题验收</a:t>
            </a:r>
            <a:endParaRPr lang="zh-CN" altLang="en-US" sz="5400" b="1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新宋体" panose="02010609030101010101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zh-CN" sz="5400" b="1" kern="10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新宋体" panose="02010609030101010101" charset="-122"/>
              </a:rPr>
              <a:t>（农业领域）</a:t>
            </a:r>
            <a:endParaRPr lang="zh-CN" altLang="zh-CN" sz="5400" b="1" kern="10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微软雅黑" panose="020B0503020204020204" charset="-122"/>
              <a:sym typeface="新宋体" panose="02010609030101010101" charset="-122"/>
            </a:endParaRPr>
          </a:p>
        </p:txBody>
      </p:sp>
      <p:sp>
        <p:nvSpPr>
          <p:cNvPr id="12" name="文本框 11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<p:cNvSpPr txBox="1"/>
          <p:nvPr/>
        </p:nvSpPr>
        <p:spPr>
          <a:xfrm>
            <a:off x="4390117" y="5633545"/>
            <a:ext cx="186944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0" marR="0" lvl="0" indent="0" algn="l" defTabSz="12185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新宋体" panose="02010609030101010101" charset="-122"/>
              </a:rPr>
              <a:t>2024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新宋体" panose="02010609030101010101" charset="-122"/>
              </a:rPr>
              <a:t>年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新宋体" panose="02010609030101010101" charset="-122"/>
              </a:rPr>
              <a:t>X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新宋体" panose="02010609030101010101" charset="-122"/>
              </a:rPr>
              <a:t>月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新宋体" panose="02010609030101010101" charset="-122"/>
              </a:rPr>
              <a:t>X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新宋体" panose="02010609030101010101" charset="-122"/>
              </a:rPr>
              <a:t>日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新宋体" panose="02010609030101010101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2997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543233" y="1063527"/>
            <a:ext cx="811057" cy="0"/>
          </a:xfrm>
          <a:prstGeom prst="line">
            <a:avLst/>
          </a:prstGeom>
          <a:ln w="25400">
            <a:solidFill>
              <a:srgbClr val="015A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454651" y="77113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015A2C"/>
                </a:solidFill>
                <a:latin typeface="微软雅黑" panose="020B0503020204020204" charset="-122"/>
                <a:ea typeface="微软雅黑" panose="020B0503020204020204" charset="-122"/>
              </a:rPr>
              <a:t>项目策划</a:t>
            </a:r>
            <a:endParaRPr lang="zh-CN" altLang="en-US" sz="3200" dirty="0">
              <a:solidFill>
                <a:srgbClr val="015A2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54651" y="1355914"/>
            <a:ext cx="20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B0D989"/>
                </a:solidFill>
                <a:latin typeface="微软雅黑" panose="020B0503020204020204" charset="-122"/>
                <a:ea typeface="微软雅黑" panose="020B0503020204020204" charset="-122"/>
              </a:rPr>
              <a:t>ENTER THE TITLE</a:t>
            </a:r>
            <a:endParaRPr lang="zh-CN" altLang="en-US" dirty="0">
              <a:solidFill>
                <a:srgbClr val="B0D989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96000" y="2335905"/>
            <a:ext cx="5580063" cy="1608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   </a:t>
            </a:r>
            <a:r>
              <a:rPr lang="zh-CN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95999" y="4074609"/>
            <a:ext cx="5580063" cy="115845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207983" y="2611422"/>
            <a:ext cx="3183051" cy="3183051"/>
            <a:chOff x="1080557" y="1735655"/>
            <a:chExt cx="3907422" cy="3907422"/>
          </a:xfrm>
        </p:grpSpPr>
        <p:sp>
          <p:nvSpPr>
            <p:cNvPr id="20" name="任意多边形: 形状 19"/>
            <p:cNvSpPr/>
            <p:nvPr/>
          </p:nvSpPr>
          <p:spPr>
            <a:xfrm>
              <a:off x="1713873" y="2119405"/>
              <a:ext cx="2833814" cy="2833814"/>
            </a:xfrm>
            <a:custGeom>
              <a:avLst/>
              <a:gdLst>
                <a:gd name="connsiteX0" fmla="*/ 1855891 w 3711783"/>
                <a:gd name="connsiteY0" fmla="*/ 0 h 3711783"/>
                <a:gd name="connsiteX1" fmla="*/ 3463141 w 3711783"/>
                <a:gd name="connsiteY1" fmla="*/ 927946 h 3711783"/>
                <a:gd name="connsiteX2" fmla="*/ 3463141 w 3711783"/>
                <a:gd name="connsiteY2" fmla="*/ 2783838 h 3711783"/>
                <a:gd name="connsiteX3" fmla="*/ 1855892 w 3711783"/>
                <a:gd name="connsiteY3" fmla="*/ 1855892 h 3711783"/>
                <a:gd name="connsiteX4" fmla="*/ 1855891 w 3711783"/>
                <a:gd name="connsiteY4" fmla="*/ 0 h 371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1783" h="3711783">
                  <a:moveTo>
                    <a:pt x="1855891" y="0"/>
                  </a:moveTo>
                  <a:cubicBezTo>
                    <a:pt x="2518937" y="0"/>
                    <a:pt x="3131617" y="353731"/>
                    <a:pt x="3463141" y="927946"/>
                  </a:cubicBezTo>
                  <a:cubicBezTo>
                    <a:pt x="3794664" y="1502161"/>
                    <a:pt x="3794664" y="2209623"/>
                    <a:pt x="3463141" y="2783838"/>
                  </a:cubicBezTo>
                  <a:lnTo>
                    <a:pt x="1855892" y="1855892"/>
                  </a:lnTo>
                  <a:cubicBezTo>
                    <a:pt x="1855892" y="1237261"/>
                    <a:pt x="1855891" y="618631"/>
                    <a:pt x="1855891" y="0"/>
                  </a:cubicBezTo>
                  <a:close/>
                </a:path>
              </a:pathLst>
            </a:custGeom>
            <a:solidFill>
              <a:srgbClr val="B0D989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67591" tIns="734442" rIns="483897" bIns="1839140" numCol="1" spcCol="1270" anchor="ctr" anchorCtr="0">
              <a:noAutofit/>
            </a:bodyPr>
            <a:lstStyle/>
            <a:p>
              <a:pPr marL="0" lvl="0" indent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3900" kern="1200" dirty="0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1080557" y="1735655"/>
              <a:ext cx="3907422" cy="3907422"/>
            </a:xfrm>
            <a:custGeom>
              <a:avLst/>
              <a:gdLst>
                <a:gd name="connsiteX0" fmla="*/ 3463141 w 3711783"/>
                <a:gd name="connsiteY0" fmla="*/ 2783837 h 3711783"/>
                <a:gd name="connsiteX1" fmla="*/ 1855891 w 3711783"/>
                <a:gd name="connsiteY1" fmla="*/ 3711783 h 3711783"/>
                <a:gd name="connsiteX2" fmla="*/ 248641 w 3711783"/>
                <a:gd name="connsiteY2" fmla="*/ 2783837 h 3711783"/>
                <a:gd name="connsiteX3" fmla="*/ 1855892 w 3711783"/>
                <a:gd name="connsiteY3" fmla="*/ 1855892 h 3711783"/>
                <a:gd name="connsiteX4" fmla="*/ 3463141 w 3711783"/>
                <a:gd name="connsiteY4" fmla="*/ 2783837 h 371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1783" h="3711783">
                  <a:moveTo>
                    <a:pt x="3463141" y="2783837"/>
                  </a:moveTo>
                  <a:cubicBezTo>
                    <a:pt x="3131618" y="3358052"/>
                    <a:pt x="2518938" y="3711783"/>
                    <a:pt x="1855891" y="3711783"/>
                  </a:cubicBezTo>
                  <a:cubicBezTo>
                    <a:pt x="1192845" y="3711783"/>
                    <a:pt x="580165" y="3358052"/>
                    <a:pt x="248641" y="2783837"/>
                  </a:cubicBezTo>
                  <a:lnTo>
                    <a:pt x="1855892" y="1855892"/>
                  </a:lnTo>
                  <a:lnTo>
                    <a:pt x="3463141" y="2783837"/>
                  </a:lnTo>
                  <a:close/>
                </a:path>
              </a:pathLst>
            </a:custGeom>
            <a:solidFill>
              <a:srgbClr val="015A2C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3632" tIns="2409268" rIns="1083631" bIns="288250" numCol="1" spcCol="1270" anchor="ctr" anchorCtr="0">
              <a:noAutofit/>
            </a:bodyPr>
            <a:lstStyle/>
            <a:p>
              <a:pPr marL="0" lvl="0" indent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5300" kern="1200" dirty="0"/>
            </a:p>
          </p:txBody>
        </p:sp>
        <p:sp>
          <p:nvSpPr>
            <p:cNvPr id="22" name="任意多边形: 形状 21"/>
            <p:cNvSpPr/>
            <p:nvPr/>
          </p:nvSpPr>
          <p:spPr>
            <a:xfrm>
              <a:off x="1080557" y="1735655"/>
              <a:ext cx="3711783" cy="3711783"/>
            </a:xfrm>
            <a:custGeom>
              <a:avLst/>
              <a:gdLst>
                <a:gd name="connsiteX0" fmla="*/ 248642 w 3711783"/>
                <a:gd name="connsiteY0" fmla="*/ 2783837 h 3711783"/>
                <a:gd name="connsiteX1" fmla="*/ 248642 w 3711783"/>
                <a:gd name="connsiteY1" fmla="*/ 927945 h 3711783"/>
                <a:gd name="connsiteX2" fmla="*/ 1855892 w 3711783"/>
                <a:gd name="connsiteY2" fmla="*/ -1 h 3711783"/>
                <a:gd name="connsiteX3" fmla="*/ 1855892 w 3711783"/>
                <a:gd name="connsiteY3" fmla="*/ 1855892 h 3711783"/>
                <a:gd name="connsiteX4" fmla="*/ 248642 w 3711783"/>
                <a:gd name="connsiteY4" fmla="*/ 2783837 h 371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1783" h="3711783">
                  <a:moveTo>
                    <a:pt x="248642" y="2783837"/>
                  </a:moveTo>
                  <a:cubicBezTo>
                    <a:pt x="-82881" y="2209622"/>
                    <a:pt x="-82881" y="1502160"/>
                    <a:pt x="248642" y="927945"/>
                  </a:cubicBezTo>
                  <a:cubicBezTo>
                    <a:pt x="580165" y="353730"/>
                    <a:pt x="1192845" y="-1"/>
                    <a:pt x="1855892" y="-1"/>
                  </a:cubicBezTo>
                  <a:lnTo>
                    <a:pt x="1855892" y="1855892"/>
                  </a:lnTo>
                  <a:lnTo>
                    <a:pt x="248642" y="2783837"/>
                  </a:lnTo>
                  <a:close/>
                </a:path>
              </a:pathLst>
            </a:custGeom>
            <a:solidFill>
              <a:srgbClr val="29975F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7221" tIns="778630" rIns="2104267" bIns="1794952" numCol="1" spcCol="1270" anchor="ctr" anchorCtr="0">
              <a:noAutofit/>
            </a:bodyPr>
            <a:lstStyle/>
            <a:p>
              <a:pPr marL="0" lvl="0" indent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3900" kern="1200"/>
            </a:p>
          </p:txBody>
        </p:sp>
      </p:grpSp>
      <p:cxnSp>
        <p:nvCxnSpPr>
          <p:cNvPr id="23" name="直接连接符 22"/>
          <p:cNvCxnSpPr>
            <a:stCxn id="20" idx="1"/>
          </p:cNvCxnSpPr>
          <p:nvPr/>
        </p:nvCxnSpPr>
        <p:spPr>
          <a:xfrm>
            <a:off x="3877727" y="3501149"/>
            <a:ext cx="712516" cy="5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4590243" y="3239539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20%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3265847" y="5635102"/>
            <a:ext cx="712516" cy="5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3978363" y="5373492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40%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465938" y="2743307"/>
            <a:ext cx="712516" cy="5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534273" y="2481697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40%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997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954804" y="2238231"/>
            <a:ext cx="2718581" cy="655092"/>
          </a:xfrm>
          <a:prstGeom prst="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>
            <a:off x="3330988" y="2579426"/>
            <a:ext cx="129653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723995" y="2251880"/>
            <a:ext cx="2718581" cy="655092"/>
          </a:xfrm>
          <a:prstGeom prst="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7550421" y="2579426"/>
            <a:ext cx="129653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15938" y="2238231"/>
            <a:ext cx="2718581" cy="655092"/>
          </a:xfrm>
          <a:prstGeom prst="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10314094" y="3016155"/>
            <a:ext cx="0" cy="4503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8954804" y="3633715"/>
            <a:ext cx="2718581" cy="655092"/>
          </a:xfrm>
          <a:prstGeom prst="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3" name="直接箭头连接符 12"/>
          <p:cNvCxnSpPr/>
          <p:nvPr/>
        </p:nvCxnSpPr>
        <p:spPr>
          <a:xfrm>
            <a:off x="3330988" y="3974910"/>
            <a:ext cx="129653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723995" y="3647364"/>
            <a:ext cx="2718581" cy="655092"/>
          </a:xfrm>
          <a:prstGeom prst="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7550421" y="3974910"/>
            <a:ext cx="129653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15938" y="3633715"/>
            <a:ext cx="2718581" cy="655092"/>
          </a:xfrm>
          <a:prstGeom prst="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1827461" y="4478740"/>
            <a:ext cx="0" cy="45037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8954804" y="5028060"/>
            <a:ext cx="2718581" cy="655092"/>
          </a:xfrm>
          <a:prstGeom prst="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3330988" y="5369255"/>
            <a:ext cx="129653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4723995" y="5041709"/>
            <a:ext cx="2718581" cy="655092"/>
          </a:xfrm>
          <a:prstGeom prst="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21" name="直接箭头连接符 20"/>
          <p:cNvCxnSpPr/>
          <p:nvPr/>
        </p:nvCxnSpPr>
        <p:spPr>
          <a:xfrm>
            <a:off x="7550421" y="5369255"/>
            <a:ext cx="129653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515938" y="5028060"/>
            <a:ext cx="2718581" cy="655092"/>
          </a:xfrm>
          <a:prstGeom prst="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22167" y="236572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490706" y="236572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708800" y="236572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222167" y="378360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90706" y="378360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708800" y="378360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222167" y="517909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490706" y="517909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708800" y="517909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输入内容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182930" y="72737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项目策划</a:t>
            </a:r>
            <a:endParaRPr lang="zh-CN" altLang="en-US" sz="32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036363" y="1338747"/>
            <a:ext cx="2093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rgbClr val="B0D989"/>
                </a:solidFill>
                <a:latin typeface="微软雅黑" panose="020B0503020204020204" charset="-122"/>
                <a:ea typeface="微软雅黑" panose="020B0503020204020204" charset="-122"/>
              </a:rPr>
              <a:t>ENTER THE TITLE</a:t>
            </a:r>
            <a:endParaRPr lang="zh-CN" altLang="en-US" dirty="0">
              <a:solidFill>
                <a:srgbClr val="B0D989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>
            <a:fillRect/>
          </a:stretch>
        </p:blipFill>
        <p:spPr>
          <a:xfrm>
            <a:off x="-15240" y="1"/>
            <a:ext cx="1220724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524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B0D989">
                  <a:alpha val="60000"/>
                </a:srgbClr>
              </a:gs>
              <a:gs pos="44000">
                <a:srgbClr val="5CAE6E">
                  <a:alpha val="60000"/>
                </a:srgbClr>
              </a:gs>
              <a:gs pos="74000">
                <a:srgbClr val="29975F">
                  <a:alpha val="70000"/>
                </a:srgbClr>
              </a:gs>
              <a:gs pos="100000">
                <a:srgbClr val="015A2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90243" y="120994"/>
            <a:ext cx="1391775" cy="1391775"/>
          </a:xfrm>
          <a:prstGeom prst="ellipse">
            <a:avLst/>
          </a:prstGeom>
          <a:solidFill>
            <a:srgbClr val="29975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710947" y="1721054"/>
            <a:ext cx="457622" cy="457622"/>
          </a:xfrm>
          <a:prstGeom prst="ellipse">
            <a:avLst/>
          </a:prstGeom>
          <a:solidFill>
            <a:srgbClr val="B0D98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561409" y="1519310"/>
            <a:ext cx="282495" cy="28249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230194" y="485666"/>
            <a:ext cx="662429" cy="66242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5240" y="5992837"/>
            <a:ext cx="12192000" cy="872418"/>
          </a:xfrm>
          <a:prstGeom prst="rect">
            <a:avLst/>
          </a:prstGeom>
          <a:solidFill>
            <a:srgbClr val="FDC92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63087" y="6166445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35069" y="6166445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30637" y="6166444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481053" y="6166443"/>
            <a:ext cx="1781257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423598" y="2340784"/>
            <a:ext cx="951155" cy="951155"/>
          </a:xfrm>
          <a:prstGeom prst="ellipse">
            <a:avLst/>
          </a:prstGeom>
          <a:solidFill>
            <a:srgbClr val="01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5876734" y="2664587"/>
            <a:ext cx="886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  <a:endParaRPr lang="zh-CN" altLang="en-US" sz="48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204495" y="3474415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经济评测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249" y="0"/>
            <a:ext cx="6096000" cy="6858000"/>
          </a:xfrm>
          <a:prstGeom prst="rect">
            <a:avLst/>
          </a:prstGeom>
          <a:solidFill>
            <a:srgbClr val="2997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77172" y="2582287"/>
            <a:ext cx="4749384" cy="1068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</a:t>
            </a:r>
            <a:r>
              <a:rPr lang="en-US" altLang="zh-CN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您的内容打在这里，或者通过复制您的文本后，在此框中选择粘贴。 您的内容打在这里，或者通过复制您的文本后，在此框中选择粘贴。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7172" y="3860462"/>
            <a:ext cx="4749384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二</a:t>
            </a:r>
            <a:r>
              <a:rPr lang="en-US" altLang="zh-CN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您的内容打在这里，或者通过复制您的文本后，在此框中选择粘贴。 您的内容打在这里，或者通过复制您的文本后，在此框中选择粘贴。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zh-CN" altLang="en-US" b="0" i="0" dirty="0">
              <a:solidFill>
                <a:schemeClr val="bg1">
                  <a:lumMod val="95000"/>
                </a:schemeClr>
              </a:solidFill>
              <a:effectLst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7172" y="5138637"/>
            <a:ext cx="4749384" cy="1068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(</a:t>
            </a:r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三</a:t>
            </a:r>
            <a:r>
              <a:rPr lang="en-US" altLang="zh-CN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)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您的内容打在这里，或者通过复制您的文本后，在此框中选择粘贴。 您的内容打在这里，或者通过复制您的文本后，在此框中选择粘贴。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35609" y="1147718"/>
            <a:ext cx="4848476" cy="3738521"/>
            <a:chOff x="3039029" y="-236539"/>
            <a:chExt cx="8832191" cy="6810250"/>
          </a:xfrm>
        </p:grpSpPr>
        <p:graphicFrame>
          <p:nvGraphicFramePr>
            <p:cNvPr id="9" name="Chart 1"/>
            <p:cNvGraphicFramePr/>
            <p:nvPr/>
          </p:nvGraphicFramePr>
          <p:xfrm>
            <a:off x="3039029" y="-236539"/>
            <a:ext cx="8832191" cy="60029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10" name="TextBox 2"/>
            <p:cNvSpPr txBox="1"/>
            <p:nvPr/>
          </p:nvSpPr>
          <p:spPr>
            <a:xfrm>
              <a:off x="3404285" y="5172064"/>
              <a:ext cx="1586197" cy="1401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01</a:t>
              </a:r>
              <a:endParaRPr lang="en-US" sz="800" dirty="0">
                <a:solidFill>
                  <a:srgbClr val="34303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  <a:p>
              <a:r>
                <a:rPr lang="en-US" sz="36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65</a:t>
              </a:r>
              <a:r>
                <a:rPr lang="en-US" sz="14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%</a:t>
              </a:r>
              <a:endParaRPr lang="en-US" sz="1400" dirty="0">
                <a:solidFill>
                  <a:srgbClr val="34303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1" name="TextBox 3"/>
            <p:cNvSpPr txBox="1"/>
            <p:nvPr/>
          </p:nvSpPr>
          <p:spPr>
            <a:xfrm>
              <a:off x="5745558" y="5172064"/>
              <a:ext cx="1586197" cy="1401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02</a:t>
              </a:r>
              <a:endParaRPr lang="en-US" sz="800" dirty="0">
                <a:solidFill>
                  <a:srgbClr val="34303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  <a:p>
              <a:r>
                <a:rPr lang="en-US" sz="36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20</a:t>
              </a:r>
              <a:r>
                <a:rPr lang="en-US" sz="14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%</a:t>
              </a:r>
              <a:endParaRPr lang="en-US" sz="1400" dirty="0">
                <a:solidFill>
                  <a:srgbClr val="34303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2" name="TextBox 4"/>
            <p:cNvSpPr txBox="1"/>
            <p:nvPr/>
          </p:nvSpPr>
          <p:spPr>
            <a:xfrm>
              <a:off x="10428106" y="5172064"/>
              <a:ext cx="1443114" cy="1401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04</a:t>
              </a:r>
              <a:endParaRPr lang="en-US" sz="800" dirty="0">
                <a:solidFill>
                  <a:srgbClr val="34303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  <a:p>
              <a:r>
                <a:rPr lang="en-US" sz="36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10</a:t>
              </a:r>
              <a:r>
                <a:rPr lang="en-US" sz="14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%</a:t>
              </a:r>
              <a:endParaRPr lang="en-US" sz="1400" dirty="0">
                <a:solidFill>
                  <a:srgbClr val="34303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3" name="TextBox 5"/>
            <p:cNvSpPr txBox="1"/>
            <p:nvPr/>
          </p:nvSpPr>
          <p:spPr>
            <a:xfrm>
              <a:off x="8086834" y="5172064"/>
              <a:ext cx="1443114" cy="1401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03</a:t>
              </a:r>
              <a:endParaRPr lang="en-US" sz="800" dirty="0">
                <a:solidFill>
                  <a:srgbClr val="34303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  <a:p>
              <a:r>
                <a:rPr lang="en-US" sz="36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10</a:t>
              </a:r>
              <a:r>
                <a:rPr lang="en-US" sz="1400" dirty="0">
                  <a:solidFill>
                    <a:srgbClr val="34303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 Light" panose="020B0502040204020203" pitchFamily="34" charset="-122"/>
                </a:rPr>
                <a:t>%</a:t>
              </a:r>
              <a:endParaRPr lang="en-US" sz="1400" dirty="0">
                <a:solidFill>
                  <a:srgbClr val="34303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 Light" panose="020B0502040204020203" pitchFamily="34" charset="-122"/>
              </a:endParaRPr>
            </a:p>
          </p:txBody>
        </p:sp>
        <p:cxnSp>
          <p:nvCxnSpPr>
            <p:cNvPr id="14" name="Straight Connector 7"/>
            <p:cNvCxnSpPr/>
            <p:nvPr/>
          </p:nvCxnSpPr>
          <p:spPr>
            <a:xfrm>
              <a:off x="5201920" y="5172065"/>
              <a:ext cx="0" cy="118872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8"/>
            <p:cNvCxnSpPr/>
            <p:nvPr/>
          </p:nvCxnSpPr>
          <p:spPr>
            <a:xfrm>
              <a:off x="7413105" y="5172065"/>
              <a:ext cx="0" cy="118872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9"/>
            <p:cNvCxnSpPr/>
            <p:nvPr/>
          </p:nvCxnSpPr>
          <p:spPr>
            <a:xfrm>
              <a:off x="9857047" y="5172065"/>
              <a:ext cx="0" cy="1188720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515938" y="1312448"/>
            <a:ext cx="31466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经济评测</a:t>
            </a:r>
            <a:endParaRPr lang="en-US" altLang="zh-CN" sz="32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2997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/>
          <p:cNvSpPr/>
          <p:nvPr/>
        </p:nvSpPr>
        <p:spPr>
          <a:xfrm>
            <a:off x="1343294" y="5534535"/>
            <a:ext cx="4049878" cy="4349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/>
          <p:cNvSpPr/>
          <p:nvPr/>
        </p:nvSpPr>
        <p:spPr>
          <a:xfrm>
            <a:off x="1343294" y="4734247"/>
            <a:ext cx="4049878" cy="4349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0"/>
          <p:cNvSpPr/>
          <p:nvPr/>
        </p:nvSpPr>
        <p:spPr>
          <a:xfrm>
            <a:off x="6815878" y="4734247"/>
            <a:ext cx="4049878" cy="4349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1"/>
          <p:cNvSpPr/>
          <p:nvPr/>
        </p:nvSpPr>
        <p:spPr>
          <a:xfrm>
            <a:off x="6815878" y="5534535"/>
            <a:ext cx="4049878" cy="4349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46521" y="1496634"/>
            <a:ext cx="10498957" cy="1175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   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5874" y="3813493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经济评测：</a:t>
            </a:r>
            <a:endParaRPr lang="zh-CN" altLang="en-US" sz="32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3862" y="4767064"/>
            <a:ext cx="2904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1.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</a:t>
            </a:r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3862" y="5575886"/>
            <a:ext cx="2904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2.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</a:t>
            </a:r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81483" y="4767064"/>
            <a:ext cx="2904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3.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</a:t>
            </a:r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81483" y="5575885"/>
            <a:ext cx="2904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4.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</a:t>
            </a:r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>
            <a:fillRect/>
          </a:stretch>
        </p:blipFill>
        <p:spPr>
          <a:xfrm>
            <a:off x="-15240" y="1"/>
            <a:ext cx="12207240" cy="685800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B0D989">
                  <a:alpha val="60000"/>
                </a:srgbClr>
              </a:gs>
              <a:gs pos="44000">
                <a:srgbClr val="5CAE6E">
                  <a:alpha val="60000"/>
                </a:srgbClr>
              </a:gs>
              <a:gs pos="74000">
                <a:srgbClr val="29975F">
                  <a:alpha val="70000"/>
                </a:srgbClr>
              </a:gs>
              <a:gs pos="100000">
                <a:srgbClr val="015A2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/>
        </p:nvSpPr>
        <p:spPr>
          <a:xfrm rot="19664728">
            <a:off x="-1410145" y="1862435"/>
            <a:ext cx="12944307" cy="1724706"/>
          </a:xfrm>
          <a:custGeom>
            <a:avLst/>
            <a:gdLst>
              <a:gd name="connsiteX0" fmla="*/ 10211292 w 12944307"/>
              <a:gd name="connsiteY0" fmla="*/ 0 h 1724706"/>
              <a:gd name="connsiteX1" fmla="*/ 12944307 w 12944307"/>
              <a:gd name="connsiteY1" fmla="*/ 1724706 h 1724706"/>
              <a:gd name="connsiteX2" fmla="*/ 93944 w 12944307"/>
              <a:gd name="connsiteY2" fmla="*/ 1724706 h 1724706"/>
              <a:gd name="connsiteX3" fmla="*/ 0 w 12944307"/>
              <a:gd name="connsiteY3" fmla="*/ 1633225 h 1724706"/>
              <a:gd name="connsiteX4" fmla="*/ 1030669 w 12944307"/>
              <a:gd name="connsiteY4" fmla="*/ 0 h 172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44307" h="1724706">
                <a:moveTo>
                  <a:pt x="10211292" y="0"/>
                </a:moveTo>
                <a:lnTo>
                  <a:pt x="12944307" y="1724706"/>
                </a:lnTo>
                <a:lnTo>
                  <a:pt x="93944" y="1724706"/>
                </a:lnTo>
                <a:lnTo>
                  <a:pt x="0" y="1633225"/>
                </a:lnTo>
                <a:lnTo>
                  <a:pt x="1030669" y="0"/>
                </a:lnTo>
                <a:close/>
              </a:path>
            </a:pathLst>
          </a:custGeom>
          <a:solidFill>
            <a:srgbClr val="FDC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98186">
            <a:off x="-1308073" y="4167908"/>
            <a:ext cx="3716623" cy="2473371"/>
          </a:xfrm>
          <a:prstGeom prst="rect">
            <a:avLst/>
          </a:prstGeom>
          <a:effectLst>
            <a:outerShdw blurRad="965200" dist="762000" dir="2520000" sx="116000" sy="116000" algn="ctr" rotWithShape="0">
              <a:srgbClr val="000000">
                <a:alpha val="92000"/>
              </a:srgbClr>
            </a:outerShdw>
          </a:effectLst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6649">
            <a:off x="8098135" y="-805982"/>
            <a:ext cx="2049368" cy="1853952"/>
          </a:xfrm>
          <a:prstGeom prst="rect">
            <a:avLst/>
          </a:prstGeom>
          <a:effectLst>
            <a:outerShdw blurRad="1270000" dist="609600" dir="4560000" sx="96000" sy="96000" algn="ctr" rotWithShape="0">
              <a:srgbClr val="000000">
                <a:alpha val="90000"/>
              </a:srgbClr>
            </a:outerShdw>
          </a:effectLst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8800" r="90600">
                        <a14:foregroundMark x1="8800" y1="36600" x2="10400" y2="45600"/>
                        <a14:foregroundMark x1="90200" y1="47100" x2="90600" y2="53500"/>
                        <a14:foregroundMark x1="45400" y1="37600" x2="44400" y2="37000"/>
                        <a14:backgroundMark x1="49200" y1="84200" x2="54600" y2="82600"/>
                        <a14:backgroundMark x1="57200" y1="83800" x2="62700" y2="85200"/>
                        <a14:backgroundMark x1="65700" y1="86300" x2="68100" y2="87900"/>
                        <a14:backgroundMark x1="63700" y1="70400" x2="67700" y2="74400"/>
                        <a14:backgroundMark x1="65700" y1="81000" x2="66700" y2="81400"/>
                        <a14:backgroundMark x1="67900" y1="87100" x2="69100" y2="87700"/>
                        <a14:backgroundMark x1="76100" y1="79600" x2="77500" y2="79200"/>
                        <a14:backgroundMark x1="16200" y1="62900" x2="18600" y2="65300"/>
                        <a14:backgroundMark x1="19200" y1="66800" x2="18200" y2="66000"/>
                        <a14:backgroundMark x1="39500" y1="45800" x2="40100" y2="45000"/>
                        <a14:backgroundMark x1="45400" y1="35200" x2="46000" y2="34600"/>
                        <a14:backgroundMark x1="43800" y1="38600" x2="43800" y2="38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502" b="10070"/>
          <a:stretch>
            <a:fillRect/>
          </a:stretch>
        </p:blipFill>
        <p:spPr>
          <a:xfrm rot="20009436">
            <a:off x="3955113" y="1638214"/>
            <a:ext cx="2663027" cy="1982034"/>
          </a:xfrm>
          <a:prstGeom prst="rect">
            <a:avLst/>
          </a:prstGeom>
          <a:effectLst>
            <a:outerShdw blurRad="1270000" dist="711200" dir="3900000" sx="116000" sy="116000" algn="ctr" rotWithShape="0">
              <a:srgbClr val="000000">
                <a:alpha val="80000"/>
              </a:srgbClr>
            </a:outerShdw>
          </a:effectLst>
        </p:spPr>
      </p:pic>
      <p:cxnSp>
        <p:nvCxnSpPr>
          <p:cNvPr id="40" name="直接连接符 39"/>
          <p:cNvCxnSpPr/>
          <p:nvPr/>
        </p:nvCxnSpPr>
        <p:spPr>
          <a:xfrm flipV="1">
            <a:off x="7245221" y="3429000"/>
            <a:ext cx="0" cy="3429000"/>
          </a:xfrm>
          <a:prstGeom prst="line">
            <a:avLst/>
          </a:prstGeom>
          <a:ln w="15875">
            <a:solidFill>
              <a:schemeClr val="bg1">
                <a:lumMod val="95000"/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7384032" y="347699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谢谢观看</a:t>
            </a:r>
            <a:endParaRPr lang="zh-CN" altLang="en-US" sz="54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384032" y="4363208"/>
            <a:ext cx="32340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THANKS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90243" y="120994"/>
            <a:ext cx="1391775" cy="1391775"/>
          </a:xfrm>
          <a:prstGeom prst="ellipse">
            <a:avLst/>
          </a:prstGeom>
          <a:solidFill>
            <a:srgbClr val="FDC92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710947" y="1721054"/>
            <a:ext cx="457622" cy="457622"/>
          </a:xfrm>
          <a:prstGeom prst="ellipse">
            <a:avLst/>
          </a:prstGeom>
          <a:solidFill>
            <a:srgbClr val="29975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61409" y="1519310"/>
            <a:ext cx="282495" cy="282495"/>
          </a:xfrm>
          <a:prstGeom prst="ellipse">
            <a:avLst/>
          </a:prstGeom>
          <a:solidFill>
            <a:srgbClr val="B0D98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 flipH="1" flipV="1">
            <a:off x="10480430" y="5199348"/>
            <a:ext cx="1609379" cy="1537656"/>
            <a:chOff x="842643" y="273394"/>
            <a:chExt cx="2153661" cy="2057682"/>
          </a:xfrm>
        </p:grpSpPr>
        <p:sp>
          <p:nvSpPr>
            <p:cNvPr id="19" name="椭圆 18"/>
            <p:cNvSpPr/>
            <p:nvPr/>
          </p:nvSpPr>
          <p:spPr>
            <a:xfrm>
              <a:off x="842643" y="273394"/>
              <a:ext cx="1391775" cy="1391775"/>
            </a:xfrm>
            <a:prstGeom prst="ellipse">
              <a:avLst/>
            </a:prstGeom>
            <a:solidFill>
              <a:srgbClr val="E8D7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863347" y="1873454"/>
              <a:ext cx="457622" cy="457622"/>
            </a:xfrm>
            <a:prstGeom prst="ellipse">
              <a:avLst/>
            </a:prstGeom>
            <a:solidFill>
              <a:srgbClr val="D2DCE5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713809" y="1671710"/>
              <a:ext cx="282495" cy="282495"/>
            </a:xfrm>
            <a:prstGeom prst="ellipse">
              <a:avLst/>
            </a:prstGeom>
            <a:solidFill>
              <a:srgbClr val="E8D717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椭圆 21"/>
          <p:cNvSpPr/>
          <p:nvPr/>
        </p:nvSpPr>
        <p:spPr>
          <a:xfrm>
            <a:off x="2230194" y="485666"/>
            <a:ext cx="662429" cy="662429"/>
          </a:xfrm>
          <a:prstGeom prst="ellipse">
            <a:avLst/>
          </a:prstGeom>
          <a:solidFill>
            <a:srgbClr val="015A2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flipH="1" flipV="1">
            <a:off x="10396025" y="5899906"/>
            <a:ext cx="474626" cy="474626"/>
          </a:xfrm>
          <a:prstGeom prst="ellipse">
            <a:avLst/>
          </a:prstGeom>
          <a:solidFill>
            <a:srgbClr val="E4BD7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35363">
            <a:off x="1596047" y="3004212"/>
            <a:ext cx="3204196" cy="2137443"/>
          </a:xfrm>
          <a:prstGeom prst="rect">
            <a:avLst/>
          </a:prstGeom>
          <a:effectLst>
            <a:outerShdw blurRad="736600" dist="558800" dir="3300000" sx="120000" sy="120000" algn="ctr" rotWithShape="0">
              <a:srgbClr val="000000">
                <a:alpha val="94000"/>
              </a:srgb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695" y="316648"/>
            <a:ext cx="2391394" cy="2094296"/>
          </a:xfrm>
          <a:prstGeom prst="rect">
            <a:avLst/>
          </a:prstGeom>
          <a:effectLst>
            <a:outerShdw blurRad="711200" dist="304800" dir="2460000" algn="ctr" rotWithShape="0">
              <a:srgbClr val="000000">
                <a:alpha val="90000"/>
              </a:srgb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6558036" y="3537966"/>
            <a:ext cx="677108" cy="300338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en-US" altLang="zh-CN" sz="3200" dirty="0">
                <a:solidFill>
                  <a:srgbClr val="FDC920">
                    <a:alpha val="3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FDC920">
                  <a:alpha val="30000"/>
                </a:srgb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418362" y="553925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汇报人：稻壳儿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>
            <a:fillRect/>
          </a:stretch>
        </p:blipFill>
        <p:spPr>
          <a:xfrm>
            <a:off x="-15240" y="1"/>
            <a:ext cx="12207240" cy="6858000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-1524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B0D989">
                  <a:alpha val="60000"/>
                </a:srgbClr>
              </a:gs>
              <a:gs pos="44000">
                <a:srgbClr val="5CAE6E">
                  <a:alpha val="60000"/>
                </a:srgbClr>
              </a:gs>
              <a:gs pos="74000">
                <a:srgbClr val="29975F">
                  <a:alpha val="70000"/>
                </a:srgbClr>
              </a:gs>
              <a:gs pos="100000">
                <a:srgbClr val="015A2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631398" y="1202033"/>
            <a:ext cx="951155" cy="951155"/>
          </a:xfrm>
          <a:prstGeom prst="ellipse">
            <a:avLst/>
          </a:prstGeom>
          <a:solidFill>
            <a:srgbClr val="01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631397" y="3522471"/>
            <a:ext cx="951155" cy="951155"/>
          </a:xfrm>
          <a:prstGeom prst="ellipse">
            <a:avLst/>
          </a:prstGeom>
          <a:solidFill>
            <a:srgbClr val="01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426050" y="3522471"/>
            <a:ext cx="951155" cy="951155"/>
          </a:xfrm>
          <a:prstGeom prst="ellipse">
            <a:avLst/>
          </a:prstGeom>
          <a:solidFill>
            <a:srgbClr val="01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575537" y="3109300"/>
            <a:ext cx="17235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目录</a:t>
            </a:r>
            <a:endParaRPr lang="zh-CN" altLang="en-US" sz="6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39758" y="2332604"/>
            <a:ext cx="3266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rgbClr val="FDC920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CONTEN</a:t>
            </a:r>
            <a:r>
              <a:rPr lang="en-US" altLang="zh-CN" sz="4400" dirty="0">
                <a:solidFill>
                  <a:srgbClr val="015A2C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TS</a:t>
            </a:r>
            <a:endParaRPr lang="zh-CN" altLang="en-US" sz="4400" dirty="0">
              <a:solidFill>
                <a:srgbClr val="015A2C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73423" y="1532369"/>
            <a:ext cx="886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  <a:endParaRPr lang="zh-CN" altLang="en-US" sz="48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01184" y="2358571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市场背景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206947" y="2340036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项目概述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6973423" y="3846273"/>
            <a:ext cx="886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  <a:endParaRPr lang="zh-CN" altLang="en-US" sz="48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flipH="1">
            <a:off x="6301184" y="4656102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项目策划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879186" y="3846274"/>
            <a:ext cx="886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  <a:endParaRPr lang="zh-CN" altLang="en-US" sz="48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206947" y="4656102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经济评测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90243" y="120994"/>
            <a:ext cx="1391775" cy="1391775"/>
          </a:xfrm>
          <a:prstGeom prst="ellipse">
            <a:avLst/>
          </a:prstGeom>
          <a:solidFill>
            <a:srgbClr val="29975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710947" y="1721054"/>
            <a:ext cx="457622" cy="457622"/>
          </a:xfrm>
          <a:prstGeom prst="ellipse">
            <a:avLst/>
          </a:prstGeom>
          <a:solidFill>
            <a:srgbClr val="B0D98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561409" y="1519310"/>
            <a:ext cx="282495" cy="28249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230194" y="485666"/>
            <a:ext cx="662429" cy="66242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9426050" y="1202032"/>
            <a:ext cx="951155" cy="951155"/>
          </a:xfrm>
          <a:prstGeom prst="ellipse">
            <a:avLst/>
          </a:prstGeom>
          <a:solidFill>
            <a:srgbClr val="01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879186" y="1527574"/>
            <a:ext cx="886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lang="zh-CN" altLang="en-US" sz="48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-15240" y="5992837"/>
            <a:ext cx="12192000" cy="872418"/>
          </a:xfrm>
          <a:prstGeom prst="rect">
            <a:avLst/>
          </a:prstGeom>
          <a:solidFill>
            <a:srgbClr val="FDC92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63087" y="6166445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35069" y="6166445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030637" y="6166444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81053" y="6166443"/>
            <a:ext cx="1781257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>
            <a:fillRect/>
          </a:stretch>
        </p:blipFill>
        <p:spPr>
          <a:xfrm>
            <a:off x="-15240" y="1"/>
            <a:ext cx="1220724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524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B0D989">
                  <a:alpha val="60000"/>
                </a:srgbClr>
              </a:gs>
              <a:gs pos="44000">
                <a:srgbClr val="5CAE6E">
                  <a:alpha val="60000"/>
                </a:srgbClr>
              </a:gs>
              <a:gs pos="74000">
                <a:srgbClr val="29975F">
                  <a:alpha val="70000"/>
                </a:srgbClr>
              </a:gs>
              <a:gs pos="100000">
                <a:srgbClr val="015A2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90243" y="120994"/>
            <a:ext cx="1391775" cy="1391775"/>
          </a:xfrm>
          <a:prstGeom prst="ellipse">
            <a:avLst/>
          </a:prstGeom>
          <a:solidFill>
            <a:srgbClr val="29975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710947" y="1721054"/>
            <a:ext cx="457622" cy="457622"/>
          </a:xfrm>
          <a:prstGeom prst="ellipse">
            <a:avLst/>
          </a:prstGeom>
          <a:solidFill>
            <a:srgbClr val="B0D98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561409" y="1519310"/>
            <a:ext cx="282495" cy="28249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230194" y="485666"/>
            <a:ext cx="662429" cy="66242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5240" y="5992837"/>
            <a:ext cx="12192000" cy="872418"/>
          </a:xfrm>
          <a:prstGeom prst="rect">
            <a:avLst/>
          </a:prstGeom>
          <a:solidFill>
            <a:srgbClr val="FDC92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513143" y="2272462"/>
            <a:ext cx="951155" cy="951155"/>
          </a:xfrm>
          <a:prstGeom prst="ellipse">
            <a:avLst/>
          </a:prstGeom>
          <a:solidFill>
            <a:srgbClr val="01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855168" y="2602798"/>
            <a:ext cx="886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  <a:endParaRPr lang="zh-CN" altLang="en-US" sz="48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82929" y="3429000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市场背景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63087" y="6166445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35069" y="6166445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30637" y="6166444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481053" y="6166443"/>
            <a:ext cx="1781257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34"/>
          <a:stretch>
            <a:fillRect/>
          </a:stretch>
        </p:blipFill>
        <p:spPr>
          <a:xfrm>
            <a:off x="3195" y="0"/>
            <a:ext cx="12202659" cy="684256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15A2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DFAF"/>
              </a:solidFill>
            </a:endParaRPr>
          </a:p>
        </p:txBody>
      </p:sp>
      <p:pic>
        <p:nvPicPr>
          <p:cNvPr id="28" name="图形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30356" y="3466055"/>
            <a:ext cx="951969" cy="951969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515938" y="963761"/>
            <a:ext cx="7163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项目分析</a:t>
            </a:r>
            <a:endParaRPr lang="en-US" altLang="zh-CN" sz="32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70560" y="2656310"/>
            <a:ext cx="3657600" cy="0"/>
          </a:xfrm>
          <a:prstGeom prst="line">
            <a:avLst/>
          </a:prstGeom>
          <a:ln w="12700">
            <a:solidFill>
              <a:srgbClr val="FDC92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: 圆角 38"/>
          <p:cNvSpPr/>
          <p:nvPr/>
        </p:nvSpPr>
        <p:spPr>
          <a:xfrm>
            <a:off x="1154501" y="3233525"/>
            <a:ext cx="1503681" cy="1417031"/>
          </a:xfrm>
          <a:prstGeom prst="round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DFAF"/>
              </a:solidFill>
            </a:endParaRPr>
          </a:p>
        </p:txBody>
      </p:sp>
      <p:sp>
        <p:nvSpPr>
          <p:cNvPr id="40" name="矩形: 圆角 39"/>
          <p:cNvSpPr/>
          <p:nvPr/>
        </p:nvSpPr>
        <p:spPr>
          <a:xfrm>
            <a:off x="9533817" y="3233525"/>
            <a:ext cx="1503681" cy="1417031"/>
          </a:xfrm>
          <a:prstGeom prst="round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DFAF"/>
              </a:solidFill>
            </a:endParaRPr>
          </a:p>
        </p:txBody>
      </p:sp>
      <p:sp>
        <p:nvSpPr>
          <p:cNvPr id="41" name="矩形: 圆角 40"/>
          <p:cNvSpPr/>
          <p:nvPr/>
        </p:nvSpPr>
        <p:spPr>
          <a:xfrm>
            <a:off x="3947606" y="3233525"/>
            <a:ext cx="1503681" cy="1417031"/>
          </a:xfrm>
          <a:prstGeom prst="round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DFAF"/>
              </a:solidFill>
            </a:endParaRPr>
          </a:p>
        </p:txBody>
      </p:sp>
      <p:sp>
        <p:nvSpPr>
          <p:cNvPr id="42" name="矩形: 圆角 41"/>
          <p:cNvSpPr/>
          <p:nvPr/>
        </p:nvSpPr>
        <p:spPr>
          <a:xfrm>
            <a:off x="6740711" y="3233525"/>
            <a:ext cx="1503681" cy="1417031"/>
          </a:xfrm>
          <a:prstGeom prst="roundRect">
            <a:avLst/>
          </a:prstGeom>
          <a:noFill/>
          <a:ln w="25400">
            <a:solidFill>
              <a:srgbClr val="FDC9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DFAF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36791" y="4985268"/>
            <a:ext cx="23391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FFDFAF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您的内容打在这里，或者通过复制您的文本后，在此框中选择粘贴。</a:t>
            </a:r>
            <a:endParaRPr lang="zh-CN" altLang="en-US" sz="1600" dirty="0">
              <a:solidFill>
                <a:srgbClr val="FFDFAF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529896" y="4985268"/>
            <a:ext cx="23391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FFDFAF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您的内容打在这里，或者通过复制您的文本后，在此框中选择粘贴。</a:t>
            </a:r>
            <a:endParaRPr lang="zh-CN" altLang="en-US" sz="1600" dirty="0">
              <a:solidFill>
                <a:srgbClr val="FFDFAF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323001" y="4985268"/>
            <a:ext cx="23391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FFDFAF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您的内容打在这里，或者通过复制您的文本后，在此框中选择粘贴。</a:t>
            </a:r>
            <a:endParaRPr lang="zh-CN" altLang="en-US" sz="1600" dirty="0">
              <a:solidFill>
                <a:srgbClr val="FFDFAF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116107" y="4985268"/>
            <a:ext cx="23391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FFDFAF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您的内容打在这里，或者通过复制您的文本后，在此框中选择粘贴。</a:t>
            </a:r>
            <a:endParaRPr lang="zh-CN" altLang="en-US" sz="1600" dirty="0">
              <a:solidFill>
                <a:srgbClr val="FFDFAF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47" name="图形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51655" y="3498738"/>
            <a:ext cx="919286" cy="919286"/>
          </a:xfrm>
          <a:prstGeom prst="rect">
            <a:avLst/>
          </a:prstGeom>
        </p:spPr>
      </p:pic>
      <p:pic>
        <p:nvPicPr>
          <p:cNvPr id="48" name="图形 4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032908" y="3504297"/>
            <a:ext cx="919286" cy="919286"/>
          </a:xfrm>
          <a:prstGeom prst="rect">
            <a:avLst/>
          </a:prstGeom>
        </p:spPr>
      </p:pic>
      <p:pic>
        <p:nvPicPr>
          <p:cNvPr id="50" name="图形 4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763126" y="3413562"/>
            <a:ext cx="1045061" cy="104506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15938" y="1692706"/>
            <a:ext cx="56903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FFDFAF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您的内容打在这里，或者通过复制您的文本后，在此框中选择粘贴。 您的内容打在这里，或者通过复制您的文本后，在此框中选择粘贴。</a:t>
            </a:r>
            <a:endParaRPr lang="zh-CN" altLang="en-US" sz="1600" dirty="0">
              <a:solidFill>
                <a:srgbClr val="FFDFAF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0865006" y="1623085"/>
            <a:ext cx="811057" cy="0"/>
          </a:xfrm>
          <a:prstGeom prst="line">
            <a:avLst/>
          </a:prstGeom>
          <a:ln w="12700">
            <a:solidFill>
              <a:srgbClr val="015A2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9038865" y="133069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015A2C"/>
                </a:solidFill>
                <a:latin typeface="微软雅黑" panose="020B0503020204020204" charset="-122"/>
                <a:ea typeface="微软雅黑" panose="020B0503020204020204" charset="-122"/>
              </a:rPr>
              <a:t>市场分析</a:t>
            </a:r>
            <a:endParaRPr lang="zh-CN" altLang="en-US" sz="3200" dirty="0">
              <a:solidFill>
                <a:srgbClr val="015A2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44225" y="1915472"/>
            <a:ext cx="2731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29975F"/>
                </a:solidFill>
                <a:latin typeface="微软雅黑" panose="020B0503020204020204" charset="-122"/>
                <a:ea typeface="微软雅黑" panose="020B0503020204020204" charset="-122"/>
              </a:rPr>
              <a:t>ENTER THE TITLE</a:t>
            </a:r>
            <a:endParaRPr lang="zh-CN" altLang="en-US" sz="2400" dirty="0">
              <a:solidFill>
                <a:srgbClr val="29975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96000" y="2500247"/>
            <a:ext cx="5580063" cy="1608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  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96000" y="4108251"/>
            <a:ext cx="5580063" cy="115845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1676063" y="5745707"/>
            <a:ext cx="0" cy="743993"/>
          </a:xfrm>
          <a:prstGeom prst="line">
            <a:avLst/>
          </a:prstGeom>
          <a:ln w="25400">
            <a:solidFill>
              <a:srgbClr val="015A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162444" y="1962155"/>
            <a:ext cx="3183051" cy="3183051"/>
            <a:chOff x="1080557" y="1735655"/>
            <a:chExt cx="3907422" cy="3907422"/>
          </a:xfrm>
        </p:grpSpPr>
        <p:sp>
          <p:nvSpPr>
            <p:cNvPr id="11" name="任意多边形: 形状 10"/>
            <p:cNvSpPr/>
            <p:nvPr/>
          </p:nvSpPr>
          <p:spPr>
            <a:xfrm>
              <a:off x="1713873" y="2119405"/>
              <a:ext cx="2833814" cy="2833814"/>
            </a:xfrm>
            <a:custGeom>
              <a:avLst/>
              <a:gdLst>
                <a:gd name="connsiteX0" fmla="*/ 1855891 w 3711783"/>
                <a:gd name="connsiteY0" fmla="*/ 0 h 3711783"/>
                <a:gd name="connsiteX1" fmla="*/ 3463141 w 3711783"/>
                <a:gd name="connsiteY1" fmla="*/ 927946 h 3711783"/>
                <a:gd name="connsiteX2" fmla="*/ 3463141 w 3711783"/>
                <a:gd name="connsiteY2" fmla="*/ 2783838 h 3711783"/>
                <a:gd name="connsiteX3" fmla="*/ 1855892 w 3711783"/>
                <a:gd name="connsiteY3" fmla="*/ 1855892 h 3711783"/>
                <a:gd name="connsiteX4" fmla="*/ 1855891 w 3711783"/>
                <a:gd name="connsiteY4" fmla="*/ 0 h 371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1783" h="3711783">
                  <a:moveTo>
                    <a:pt x="1855891" y="0"/>
                  </a:moveTo>
                  <a:cubicBezTo>
                    <a:pt x="2518937" y="0"/>
                    <a:pt x="3131617" y="353731"/>
                    <a:pt x="3463141" y="927946"/>
                  </a:cubicBezTo>
                  <a:cubicBezTo>
                    <a:pt x="3794664" y="1502161"/>
                    <a:pt x="3794664" y="2209623"/>
                    <a:pt x="3463141" y="2783838"/>
                  </a:cubicBezTo>
                  <a:lnTo>
                    <a:pt x="1855892" y="1855892"/>
                  </a:lnTo>
                  <a:cubicBezTo>
                    <a:pt x="1855892" y="1237261"/>
                    <a:pt x="1855891" y="618631"/>
                    <a:pt x="1855891" y="0"/>
                  </a:cubicBezTo>
                  <a:close/>
                </a:path>
              </a:pathLst>
            </a:custGeom>
            <a:solidFill>
              <a:srgbClr val="FDC920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67591" tIns="734442" rIns="483897" bIns="1839140" numCol="1" spcCol="1270" anchor="ctr" anchorCtr="0">
              <a:noAutofit/>
            </a:bodyPr>
            <a:lstStyle/>
            <a:p>
              <a:pPr marL="0" lvl="0" indent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3900" kern="1200" dirty="0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1080557" y="1735655"/>
              <a:ext cx="3907422" cy="3907422"/>
            </a:xfrm>
            <a:custGeom>
              <a:avLst/>
              <a:gdLst>
                <a:gd name="connsiteX0" fmla="*/ 3463141 w 3711783"/>
                <a:gd name="connsiteY0" fmla="*/ 2783837 h 3711783"/>
                <a:gd name="connsiteX1" fmla="*/ 1855891 w 3711783"/>
                <a:gd name="connsiteY1" fmla="*/ 3711783 h 3711783"/>
                <a:gd name="connsiteX2" fmla="*/ 248641 w 3711783"/>
                <a:gd name="connsiteY2" fmla="*/ 2783837 h 3711783"/>
                <a:gd name="connsiteX3" fmla="*/ 1855892 w 3711783"/>
                <a:gd name="connsiteY3" fmla="*/ 1855892 h 3711783"/>
                <a:gd name="connsiteX4" fmla="*/ 3463141 w 3711783"/>
                <a:gd name="connsiteY4" fmla="*/ 2783837 h 371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1783" h="3711783">
                  <a:moveTo>
                    <a:pt x="3463141" y="2783837"/>
                  </a:moveTo>
                  <a:cubicBezTo>
                    <a:pt x="3131618" y="3358052"/>
                    <a:pt x="2518938" y="3711783"/>
                    <a:pt x="1855891" y="3711783"/>
                  </a:cubicBezTo>
                  <a:cubicBezTo>
                    <a:pt x="1192845" y="3711783"/>
                    <a:pt x="580165" y="3358052"/>
                    <a:pt x="248641" y="2783837"/>
                  </a:cubicBezTo>
                  <a:lnTo>
                    <a:pt x="1855892" y="1855892"/>
                  </a:lnTo>
                  <a:lnTo>
                    <a:pt x="3463141" y="2783837"/>
                  </a:lnTo>
                  <a:close/>
                </a:path>
              </a:pathLst>
            </a:custGeom>
            <a:solidFill>
              <a:srgbClr val="015A2C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83632" tIns="2409268" rIns="1083631" bIns="288250" numCol="1" spcCol="1270" anchor="ctr" anchorCtr="0">
              <a:noAutofit/>
            </a:bodyPr>
            <a:lstStyle/>
            <a:p>
              <a:pPr marL="0" lvl="0" indent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5300" kern="1200" dirty="0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1080557" y="1735655"/>
              <a:ext cx="3711783" cy="3711783"/>
            </a:xfrm>
            <a:custGeom>
              <a:avLst/>
              <a:gdLst>
                <a:gd name="connsiteX0" fmla="*/ 248642 w 3711783"/>
                <a:gd name="connsiteY0" fmla="*/ 2783837 h 3711783"/>
                <a:gd name="connsiteX1" fmla="*/ 248642 w 3711783"/>
                <a:gd name="connsiteY1" fmla="*/ 927945 h 3711783"/>
                <a:gd name="connsiteX2" fmla="*/ 1855892 w 3711783"/>
                <a:gd name="connsiteY2" fmla="*/ -1 h 3711783"/>
                <a:gd name="connsiteX3" fmla="*/ 1855892 w 3711783"/>
                <a:gd name="connsiteY3" fmla="*/ 1855892 h 3711783"/>
                <a:gd name="connsiteX4" fmla="*/ 248642 w 3711783"/>
                <a:gd name="connsiteY4" fmla="*/ 2783837 h 3711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1783" h="3711783">
                  <a:moveTo>
                    <a:pt x="248642" y="2783837"/>
                  </a:moveTo>
                  <a:cubicBezTo>
                    <a:pt x="-82881" y="2209622"/>
                    <a:pt x="-82881" y="1502160"/>
                    <a:pt x="248642" y="927945"/>
                  </a:cubicBezTo>
                  <a:cubicBezTo>
                    <a:pt x="580165" y="353730"/>
                    <a:pt x="1192845" y="-1"/>
                    <a:pt x="1855892" y="-1"/>
                  </a:cubicBezTo>
                  <a:lnTo>
                    <a:pt x="1855892" y="1855892"/>
                  </a:lnTo>
                  <a:lnTo>
                    <a:pt x="248642" y="2783837"/>
                  </a:lnTo>
                  <a:close/>
                </a:path>
              </a:pathLst>
            </a:custGeom>
            <a:solidFill>
              <a:srgbClr val="29975F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7221" tIns="778630" rIns="2104267" bIns="1794952" numCol="1" spcCol="1270" anchor="ctr" anchorCtr="0">
              <a:noAutofit/>
            </a:bodyPr>
            <a:lstStyle/>
            <a:p>
              <a:pPr marL="0" lvl="0" indent="0" algn="ctr" defTabSz="1733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3900" kern="1200"/>
            </a:p>
          </p:txBody>
        </p:sp>
      </p:grpSp>
      <p:cxnSp>
        <p:nvCxnSpPr>
          <p:cNvPr id="15" name="直接连接符 14"/>
          <p:cNvCxnSpPr>
            <a:stCxn id="11" idx="1"/>
          </p:cNvCxnSpPr>
          <p:nvPr/>
        </p:nvCxnSpPr>
        <p:spPr>
          <a:xfrm>
            <a:off x="3832188" y="2851882"/>
            <a:ext cx="712516" cy="5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544704" y="2590272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20%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220308" y="4985835"/>
            <a:ext cx="712516" cy="5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3932824" y="4724225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40%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420399" y="2094040"/>
            <a:ext cx="712516" cy="5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88734" y="1832430"/>
            <a:ext cx="931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40%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>
            <a:fillRect/>
          </a:stretch>
        </p:blipFill>
        <p:spPr>
          <a:xfrm>
            <a:off x="-15240" y="1"/>
            <a:ext cx="1220724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524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B0D989">
                  <a:alpha val="60000"/>
                </a:srgbClr>
              </a:gs>
              <a:gs pos="44000">
                <a:srgbClr val="5CAE6E">
                  <a:alpha val="60000"/>
                </a:srgbClr>
              </a:gs>
              <a:gs pos="74000">
                <a:srgbClr val="29975F">
                  <a:alpha val="70000"/>
                </a:srgbClr>
              </a:gs>
              <a:gs pos="100000">
                <a:srgbClr val="015A2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90243" y="120994"/>
            <a:ext cx="1391775" cy="1391775"/>
          </a:xfrm>
          <a:prstGeom prst="ellipse">
            <a:avLst/>
          </a:prstGeom>
          <a:solidFill>
            <a:srgbClr val="29975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710947" y="1721054"/>
            <a:ext cx="457622" cy="457622"/>
          </a:xfrm>
          <a:prstGeom prst="ellipse">
            <a:avLst/>
          </a:prstGeom>
          <a:solidFill>
            <a:srgbClr val="B0D98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561409" y="1519310"/>
            <a:ext cx="282495" cy="28249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230194" y="485666"/>
            <a:ext cx="662429" cy="66242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5240" y="5992837"/>
            <a:ext cx="12192000" cy="872418"/>
          </a:xfrm>
          <a:prstGeom prst="rect">
            <a:avLst/>
          </a:prstGeom>
          <a:solidFill>
            <a:srgbClr val="FDC92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63087" y="6166445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35069" y="6166445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30637" y="6166444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481053" y="6166443"/>
            <a:ext cx="1781257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04495" y="3429000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项目概述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423598" y="2290996"/>
            <a:ext cx="951155" cy="951155"/>
          </a:xfrm>
          <a:prstGeom prst="ellipse">
            <a:avLst/>
          </a:prstGeom>
          <a:solidFill>
            <a:srgbClr val="01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876734" y="2616538"/>
            <a:ext cx="886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  <a:endParaRPr lang="zh-CN" altLang="en-US" sz="48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29051" y="368300"/>
            <a:ext cx="9547012" cy="3521312"/>
          </a:xfrm>
          <a:prstGeom prst="rect">
            <a:avLst/>
          </a:prstGeom>
          <a:blipFill dpi="0" rotWithShape="1">
            <a:blip r:embed="rId1"/>
            <a:srcRect/>
            <a:tile tx="0" ty="-6350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Shape 2790"/>
          <p:cNvSpPr/>
          <p:nvPr/>
        </p:nvSpPr>
        <p:spPr>
          <a:xfrm>
            <a:off x="1009467" y="1766092"/>
            <a:ext cx="626056" cy="455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7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4" name="Shape 2792"/>
          <p:cNvSpPr/>
          <p:nvPr/>
        </p:nvSpPr>
        <p:spPr>
          <a:xfrm>
            <a:off x="1009467" y="368300"/>
            <a:ext cx="626056" cy="6260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949" y="13580"/>
                </a:moveTo>
                <a:cubicBezTo>
                  <a:pt x="11701" y="13784"/>
                  <a:pt x="11474" y="13901"/>
                  <a:pt x="11085" y="13931"/>
                </a:cubicBezTo>
                <a:lnTo>
                  <a:pt x="11085" y="11339"/>
                </a:lnTo>
                <a:cubicBezTo>
                  <a:pt x="11251" y="11383"/>
                  <a:pt x="11321" y="11435"/>
                  <a:pt x="11479" y="11494"/>
                </a:cubicBezTo>
                <a:cubicBezTo>
                  <a:pt x="11638" y="11554"/>
                  <a:pt x="11780" y="11632"/>
                  <a:pt x="11906" y="11728"/>
                </a:cubicBezTo>
                <a:cubicBezTo>
                  <a:pt x="12032" y="11824"/>
                  <a:pt x="12133" y="11943"/>
                  <a:pt x="12208" y="12084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0"/>
                </a:cubicBezTo>
                <a:moveTo>
                  <a:pt x="10437" y="9837"/>
                </a:moveTo>
                <a:cubicBezTo>
                  <a:pt x="10286" y="9800"/>
                  <a:pt x="10228" y="9753"/>
                  <a:pt x="10081" y="9698"/>
                </a:cubicBezTo>
                <a:cubicBezTo>
                  <a:pt x="9933" y="9642"/>
                  <a:pt x="9803" y="9570"/>
                  <a:pt x="9692" y="9481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2"/>
                  <a:pt x="9309" y="8880"/>
                  <a:pt x="9309" y="8702"/>
                </a:cubicBezTo>
                <a:cubicBezTo>
                  <a:pt x="9309" y="8309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9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7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59"/>
                  <a:pt x="9600" y="6756"/>
                </a:cubicBezTo>
                <a:cubicBezTo>
                  <a:pt x="9305" y="6852"/>
                  <a:pt x="9044" y="6991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199"/>
                  <a:pt x="8150" y="9541"/>
                  <a:pt x="8293" y="9815"/>
                </a:cubicBezTo>
                <a:cubicBezTo>
                  <a:pt x="8438" y="10089"/>
                  <a:pt x="8626" y="10317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7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1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5"/>
                  <a:pt x="9136" y="14624"/>
                  <a:pt x="9460" y="14743"/>
                </a:cubicBezTo>
                <a:cubicBezTo>
                  <a:pt x="9784" y="14861"/>
                  <a:pt x="10048" y="14924"/>
                  <a:pt x="10437" y="14932"/>
                </a:cubicBezTo>
                <a:lnTo>
                  <a:pt x="10437" y="15692"/>
                </a:lnTo>
                <a:lnTo>
                  <a:pt x="11085" y="15692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5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1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7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5" name="Shape 2808"/>
          <p:cNvSpPr/>
          <p:nvPr/>
        </p:nvSpPr>
        <p:spPr>
          <a:xfrm>
            <a:off x="1009467" y="2993142"/>
            <a:ext cx="626056" cy="6260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2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3"/>
                  <a:pt x="7037" y="18555"/>
                  <a:pt x="7168" y="18613"/>
                </a:cubicBezTo>
                <a:cubicBezTo>
                  <a:pt x="6984" y="18912"/>
                  <a:pt x="6873" y="19260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0"/>
                  <a:pt x="19525" y="18912"/>
                  <a:pt x="19341" y="18613"/>
                </a:cubicBezTo>
                <a:cubicBezTo>
                  <a:pt x="19479" y="18552"/>
                  <a:pt x="19581" y="18430"/>
                  <a:pt x="19619" y="18282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8"/>
                  <a:pt x="15709" y="5536"/>
                  <a:pt x="15709" y="5400"/>
                </a:cubicBezTo>
                <a:cubicBezTo>
                  <a:pt x="15709" y="5129"/>
                  <a:pt x="15490" y="4910"/>
                  <a:pt x="15218" y="4910"/>
                </a:cubicBezTo>
                <a:cubicBezTo>
                  <a:pt x="15083" y="4910"/>
                  <a:pt x="14960" y="4964"/>
                  <a:pt x="14871" y="5053"/>
                </a:cubicBezTo>
                <a:lnTo>
                  <a:pt x="13745" y="6179"/>
                </a:lnTo>
                <a:lnTo>
                  <a:pt x="13745" y="491"/>
                </a:lnTo>
                <a:lnTo>
                  <a:pt x="13745" y="491"/>
                </a:lnTo>
                <a:cubicBezTo>
                  <a:pt x="13745" y="220"/>
                  <a:pt x="13526" y="0"/>
                  <a:pt x="13255" y="0"/>
                </a:cubicBezTo>
                <a:cubicBezTo>
                  <a:pt x="12983" y="0"/>
                  <a:pt x="12764" y="220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4"/>
                  <a:pt x="11427" y="4910"/>
                  <a:pt x="11291" y="4910"/>
                </a:cubicBezTo>
                <a:cubicBezTo>
                  <a:pt x="11020" y="4910"/>
                  <a:pt x="10800" y="5129"/>
                  <a:pt x="10800" y="5400"/>
                </a:cubicBezTo>
                <a:cubicBezTo>
                  <a:pt x="10800" y="5536"/>
                  <a:pt x="10855" y="5658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marL="0" marR="0" lvl="0" indent="0" algn="l" defTabSz="2279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sym typeface="Gill San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5938" y="1113839"/>
            <a:ext cx="1613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15A2C"/>
                </a:solidFill>
                <a:latin typeface="微软雅黑" panose="020B0503020204020204" charset="-122"/>
                <a:ea typeface="微软雅黑" panose="020B0503020204020204" charset="-122"/>
              </a:rPr>
              <a:t>市场份额</a:t>
            </a:r>
            <a:endParaRPr lang="zh-CN" altLang="en-US" dirty="0">
              <a:solidFill>
                <a:srgbClr val="015A2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5938" y="2344524"/>
            <a:ext cx="1613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15A2C"/>
                </a:solidFill>
                <a:latin typeface="微软雅黑" panose="020B0503020204020204" charset="-122"/>
                <a:ea typeface="微软雅黑" panose="020B0503020204020204" charset="-122"/>
              </a:rPr>
              <a:t>附加价值</a:t>
            </a:r>
            <a:endParaRPr lang="zh-CN" altLang="en-US" dirty="0">
              <a:solidFill>
                <a:srgbClr val="015A2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3728" y="3732411"/>
            <a:ext cx="1613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15A2C"/>
                </a:solidFill>
                <a:latin typeface="微软雅黑" panose="020B0503020204020204" charset="-122"/>
                <a:ea typeface="微软雅黑" panose="020B0503020204020204" charset="-122"/>
              </a:rPr>
              <a:t>消费者分析</a:t>
            </a:r>
            <a:endParaRPr lang="zh-CN" altLang="en-US" dirty="0">
              <a:solidFill>
                <a:srgbClr val="015A2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26842" y="3981006"/>
            <a:ext cx="9549221" cy="993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  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26842" y="4955034"/>
            <a:ext cx="9549221" cy="78912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We have many PowerPoint 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templates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126842" y="5923128"/>
            <a:ext cx="9549221" cy="0"/>
          </a:xfrm>
          <a:prstGeom prst="line">
            <a:avLst/>
          </a:prstGeom>
          <a:ln>
            <a:solidFill>
              <a:srgbClr val="015A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/>
            <a:srcRect/>
            <a:tile tx="0" ty="-63500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15A2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23330" y="1965278"/>
            <a:ext cx="2361063" cy="3957850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bg1">
                  <a:alpha val="80000"/>
                </a:schemeClr>
              </a:gs>
              <a:gs pos="6100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3496100" y="1717503"/>
            <a:ext cx="2361063" cy="3057097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bg1">
                  <a:alpha val="80000"/>
                </a:schemeClr>
              </a:gs>
              <a:gs pos="6100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6457665" y="1275008"/>
            <a:ext cx="2361063" cy="3957850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bg1">
                  <a:alpha val="80000"/>
                </a:schemeClr>
              </a:gs>
              <a:gs pos="6100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9230435" y="859810"/>
            <a:ext cx="2361063" cy="5063318"/>
          </a:xfrm>
          <a:prstGeom prst="rect">
            <a:avLst/>
          </a:prstGeom>
          <a:gradFill>
            <a:gsLst>
              <a:gs pos="0">
                <a:schemeClr val="bg1"/>
              </a:gs>
              <a:gs pos="35000">
                <a:schemeClr val="bg1">
                  <a:alpha val="80000"/>
                </a:schemeClr>
              </a:gs>
              <a:gs pos="6100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886535" y="2984315"/>
            <a:ext cx="2063086" cy="2226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  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矩形 7"/>
          <p:cNvSpPr/>
          <p:nvPr>
            <p:custDataLst>
              <p:tags r:id="rId7"/>
            </p:custDataLst>
          </p:nvPr>
        </p:nvSpPr>
        <p:spPr>
          <a:xfrm>
            <a:off x="3618414" y="2710108"/>
            <a:ext cx="2063086" cy="1418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  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6620870" y="2189334"/>
            <a:ext cx="2063086" cy="2226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  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矩形 9"/>
          <p:cNvSpPr/>
          <p:nvPr>
            <p:custDataLst>
              <p:tags r:id="rId9"/>
            </p:custDataLst>
          </p:nvPr>
        </p:nvSpPr>
        <p:spPr>
          <a:xfrm>
            <a:off x="9379423" y="1870965"/>
            <a:ext cx="2063086" cy="2226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  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 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思源黑体 CN Light" panose="020B0300000000000000" pitchFamily="34" charset="-122"/>
              </a:rPr>
              <a:t>请在此添加您的文字内容，请在此添加您的文字内容。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1192963" y="246872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15A2C"/>
                </a:solidFill>
                <a:latin typeface="微软雅黑" panose="020B0503020204020204" charset="-122"/>
                <a:ea typeface="微软雅黑" panose="020B0503020204020204" charset="-122"/>
              </a:rPr>
              <a:t>项目概述</a:t>
            </a:r>
            <a:endParaRPr lang="zh-CN" altLang="en-US" sz="2400" dirty="0">
              <a:solidFill>
                <a:srgbClr val="015A2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1"/>
            </p:custDataLst>
          </p:nvPr>
        </p:nvSpPr>
        <p:spPr>
          <a:xfrm>
            <a:off x="3985975" y="216749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15A2C"/>
                </a:solidFill>
                <a:latin typeface="微软雅黑" panose="020B0503020204020204" charset="-122"/>
                <a:ea typeface="微软雅黑" panose="020B0503020204020204" charset="-122"/>
              </a:rPr>
              <a:t>项目概述</a:t>
            </a:r>
            <a:endParaRPr lang="zh-CN" altLang="en-US" sz="2400" dirty="0">
              <a:solidFill>
                <a:srgbClr val="015A2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2"/>
            </p:custDataLst>
          </p:nvPr>
        </p:nvSpPr>
        <p:spPr>
          <a:xfrm>
            <a:off x="6933323" y="166730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15A2C"/>
                </a:solidFill>
                <a:latin typeface="微软雅黑" panose="020B0503020204020204" charset="-122"/>
                <a:ea typeface="微软雅黑" panose="020B0503020204020204" charset="-122"/>
              </a:rPr>
              <a:t>项目概述</a:t>
            </a:r>
            <a:endParaRPr lang="zh-CN" altLang="en-US" sz="2400" dirty="0">
              <a:solidFill>
                <a:srgbClr val="015A2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3"/>
            </p:custDataLst>
          </p:nvPr>
        </p:nvSpPr>
        <p:spPr>
          <a:xfrm>
            <a:off x="9706093" y="133080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015A2C"/>
                </a:solidFill>
                <a:latin typeface="微软雅黑" panose="020B0503020204020204" charset="-122"/>
                <a:ea typeface="微软雅黑" panose="020B0503020204020204" charset="-122"/>
              </a:rPr>
              <a:t>项目概述</a:t>
            </a:r>
            <a:endParaRPr lang="zh-CN" altLang="en-US" sz="2400" dirty="0">
              <a:solidFill>
                <a:srgbClr val="015A2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>
            <a:fillRect/>
          </a:stretch>
        </p:blipFill>
        <p:spPr>
          <a:xfrm>
            <a:off x="-15240" y="1"/>
            <a:ext cx="1220724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1524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B0D989">
                  <a:alpha val="60000"/>
                </a:srgbClr>
              </a:gs>
              <a:gs pos="44000">
                <a:srgbClr val="5CAE6E">
                  <a:alpha val="60000"/>
                </a:srgbClr>
              </a:gs>
              <a:gs pos="74000">
                <a:srgbClr val="29975F">
                  <a:alpha val="70000"/>
                </a:srgbClr>
              </a:gs>
              <a:gs pos="100000">
                <a:srgbClr val="015A2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690243" y="120994"/>
            <a:ext cx="1391775" cy="1391775"/>
          </a:xfrm>
          <a:prstGeom prst="ellipse">
            <a:avLst/>
          </a:prstGeom>
          <a:solidFill>
            <a:srgbClr val="29975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710947" y="1721054"/>
            <a:ext cx="457622" cy="457622"/>
          </a:xfrm>
          <a:prstGeom prst="ellipse">
            <a:avLst/>
          </a:prstGeom>
          <a:solidFill>
            <a:srgbClr val="B0D98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561409" y="1519310"/>
            <a:ext cx="282495" cy="28249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230194" y="485666"/>
            <a:ext cx="662429" cy="66242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5240" y="5992837"/>
            <a:ext cx="12192000" cy="872418"/>
          </a:xfrm>
          <a:prstGeom prst="rect">
            <a:avLst/>
          </a:prstGeom>
          <a:solidFill>
            <a:srgbClr val="FDC92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63087" y="6166445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35069" y="6166445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30637" y="6166444"/>
            <a:ext cx="3095719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AGRICULTURE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481053" y="6166443"/>
            <a:ext cx="1781257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3200" dirty="0">
                <a:solidFill>
                  <a:srgbClr val="29975F">
                    <a:alpha val="60000"/>
                  </a:srgbClr>
                </a:solidFill>
                <a:latin typeface="Arial" panose="020B0604020202020204" pitchFamily="34" charset="0"/>
              </a:rPr>
              <a:t>AGRICU</a:t>
            </a:r>
            <a:endParaRPr lang="zh-CN" altLang="en-US" sz="3200" dirty="0">
              <a:solidFill>
                <a:srgbClr val="29975F">
                  <a:alpha val="60000"/>
                </a:srgbClr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534708" y="2411123"/>
            <a:ext cx="951155" cy="951155"/>
          </a:xfrm>
          <a:prstGeom prst="ellipse">
            <a:avLst/>
          </a:prstGeom>
          <a:solidFill>
            <a:srgbClr val="015A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 flipH="1">
            <a:off x="5876734" y="2734925"/>
            <a:ext cx="886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FDC920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  <a:endParaRPr lang="zh-CN" altLang="en-US" sz="4800" dirty="0">
              <a:solidFill>
                <a:srgbClr val="FDC92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 flipH="1">
            <a:off x="5204495" y="3544754"/>
            <a:ext cx="1826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项目策划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wipe/>
  </p:transition>
</p:sld>
</file>

<file path=ppt/tags/tag1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10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11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12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13.xml><?xml version="1.0" encoding="utf-8"?>
<p:tagLst xmlns:p="http://schemas.openxmlformats.org/presentationml/2006/main">
  <p:tag name="resource_record_key" val="{&quot;13&quot;:[20481688]}"/>
  <p:tag name="commondata" val="eyJjb3VudCI6MiwiaGRpZCI6IjkzMzAwNTM2ZWY0MmVjMTBjOTQ1MmI4ZDczN2M1MmY1IiwidXNlckNvdW50IjoyfQ=="/>
</p:tagLst>
</file>

<file path=ppt/tags/tag2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3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4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5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6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7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8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ags/tag9.xml><?xml version="1.0" encoding="utf-8"?>
<p:tagLst xmlns:p="http://schemas.openxmlformats.org/presentationml/2006/main">
  <p:tag name="KSO_WM_DIAGRAM_VIRTUALLY_FRAME" val="{&quot;height&quot;:398.6864566929134,&quot;left&quot;:56.95511811023622,&quot;top&quot;:67.70157480314961,&quot;width&quot;:855.7612598425197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2326</Words>
  <Application>WPS 演示</Application>
  <PresentationFormat>宽屏</PresentationFormat>
  <Paragraphs>219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3" baseType="lpstr">
      <vt:lpstr>Arial</vt:lpstr>
      <vt:lpstr>宋体</vt:lpstr>
      <vt:lpstr>Wingdings</vt:lpstr>
      <vt:lpstr>新宋体</vt:lpstr>
      <vt:lpstr>DejaVu Math TeX Gyre</vt:lpstr>
      <vt:lpstr>微软雅黑</vt:lpstr>
      <vt:lpstr>楷体</vt:lpstr>
      <vt:lpstr>思源黑体 CN Heavy</vt:lpstr>
      <vt:lpstr>黑体</vt:lpstr>
      <vt:lpstr>思源黑体 CN Light</vt:lpstr>
      <vt:lpstr>微软雅黑 Light</vt:lpstr>
      <vt:lpstr>Gill Sans</vt:lpstr>
      <vt:lpstr>等线</vt:lpstr>
      <vt:lpstr>Arial Unicode MS</vt:lpstr>
      <vt:lpstr>等线 Light</vt:lpstr>
      <vt:lpstr>Calibri</vt:lpstr>
      <vt:lpstr>AMGDT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jialin</dc:creator>
  <cp:lastModifiedBy>用户</cp:lastModifiedBy>
  <cp:revision>95</cp:revision>
  <dcterms:created xsi:type="dcterms:W3CDTF">2019-10-11T10:22:00Z</dcterms:created>
  <dcterms:modified xsi:type="dcterms:W3CDTF">2024-09-03T00:24:18Z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2052-12.1.0.16388</vt:lpwstr>
  </property>
  <property fmtid="{D5CDD505-2E9C-101B-9397-08002B2CF9AE}" pid="3" name="KSOTemplateUUID">
    <vt:lpwstr>v1.0_mb_PmfnDbWyBISZKR1ajUytFQ==</vt:lpwstr>
  </property>
  <property fmtid="{D5CDD505-2E9C-101B-9397-08002B2CF9AE}" pid="4" name="ICV">
    <vt:lpwstr>46B3773BEFC646BA89C3EB9BB856A1CD_11</vt:lpwstr>
  </property>
</Properties>
</file>